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83" r:id="rId2"/>
  </p:sldMasterIdLst>
  <p:notesMasterIdLst>
    <p:notesMasterId r:id="rId8"/>
  </p:notesMasterIdLst>
  <p:handoutMasterIdLst>
    <p:handoutMasterId r:id="rId9"/>
  </p:handoutMasterIdLst>
  <p:sldIdLst>
    <p:sldId id="889" r:id="rId3"/>
    <p:sldId id="1221" r:id="rId4"/>
    <p:sldId id="2212" r:id="rId5"/>
    <p:sldId id="888" r:id="rId6"/>
    <p:sldId id="221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CC"/>
    <a:srgbClr val="479133"/>
    <a:srgbClr val="CBEAED"/>
    <a:srgbClr val="AEC5E0"/>
    <a:srgbClr val="66FFFF"/>
    <a:srgbClr val="66FF99"/>
    <a:srgbClr val="FF3300"/>
    <a:srgbClr val="356C2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83645" autoAdjust="0"/>
  </p:normalViewPr>
  <p:slideViewPr>
    <p:cSldViewPr snapToGrid="0" showGuides="1">
      <p:cViewPr varScale="1">
        <p:scale>
          <a:sx n="40" d="100"/>
          <a:sy n="40" d="100"/>
        </p:scale>
        <p:origin x="12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D5A1B6-6CBE-403F-AFC5-0F9C1B263C91}" type="doc">
      <dgm:prSet loTypeId="urn:microsoft.com/office/officeart/2005/8/layout/lProcess1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DDCF62-39E4-40A9-AA6E-0E23B27BFFD9}">
      <dgm:prSet phldrT="[Text]" custT="1"/>
      <dgm:spPr>
        <a:xfrm>
          <a:off x="1900" y="964609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CSF</a:t>
          </a:r>
        </a:p>
      </dgm:t>
    </dgm:pt>
    <dgm:pt modelId="{4DE0EFC8-8331-44A6-9F1B-268F2984F19B}" type="parTrans" cxnId="{8887D987-EB54-4052-85DE-9E59564F090D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F451E39C-5BB1-459E-AC72-7AB08F7E7408}" type="sibTrans" cxnId="{8887D987-EB54-4052-85DE-9E59564F090D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3970C41B-9CE1-4FF8-A8D4-DCE728EE2E92}">
      <dgm:prSet phldrT="[Text]" custT="1"/>
      <dgm:spPr>
        <a:xfrm>
          <a:off x="2143805" y="964609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hueOff val="-1689636"/>
            <a:satOff val="-4355"/>
            <a:lumOff val="-2941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NP Swab</a:t>
          </a:r>
        </a:p>
      </dgm:t>
    </dgm:pt>
    <dgm:pt modelId="{53DA8294-9BA8-4378-A0FA-11F000DA20B7}" type="parTrans" cxnId="{ED3094CF-578E-4ED3-9EFC-7716F693FAFD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B98E006D-432E-4399-9B11-F97C2BDF3582}" type="sibTrans" cxnId="{ED3094CF-578E-4ED3-9EFC-7716F693FAFD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4A4BC5D4-6B78-4A4B-B02D-5E1C73153BBB}">
      <dgm:prSet phldrT="[Text]" custT="1"/>
      <dgm:spPr>
        <a:xfrm>
          <a:off x="6427616" y="964609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hueOff val="-5068907"/>
            <a:satOff val="-13064"/>
            <a:lumOff val="-8824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Stool</a:t>
          </a:r>
        </a:p>
      </dgm:t>
    </dgm:pt>
    <dgm:pt modelId="{F42E228F-48E9-4C7C-959C-945E1DEF5E0B}" type="parTrans" cxnId="{D6B96A34-755F-4B15-840D-2F3364D8A431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9637CD63-CF45-4E63-AE05-10B0B770EF91}" type="sibTrans" cxnId="{D6B96A34-755F-4B15-840D-2F3364D8A431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1E298D99-10AF-4B98-9391-71446B3B3191}">
      <dgm:prSet phldrT="[Text]" custT="1"/>
      <dgm:spPr>
        <a:xfrm>
          <a:off x="8569521" y="964609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Serum</a:t>
          </a:r>
        </a:p>
      </dgm:t>
    </dgm:pt>
    <dgm:pt modelId="{36224D4A-C242-4F1F-8B74-1F72C3E195C1}" type="parTrans" cxnId="{232E7299-A1C5-4243-8799-FE4A6D7BA54F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F83C80C6-D615-4984-B474-ED6598A6A8C7}" type="sibTrans" cxnId="{232E7299-A1C5-4243-8799-FE4A6D7BA54F}">
      <dgm:prSet/>
      <dgm:spPr/>
      <dgm:t>
        <a:bodyPr/>
        <a:lstStyle/>
        <a:p>
          <a:pPr>
            <a:lnSpc>
              <a:spcPct val="100000"/>
            </a:lnSpc>
          </a:pPr>
          <a:endParaRPr lang="en-US" sz="1800"/>
        </a:p>
      </dgm:t>
    </dgm:pt>
    <dgm:pt modelId="{19907905-9379-4E66-BD80-62027E079E5D}">
      <dgm:prSet phldrT="[Text]" custT="1"/>
      <dgm:spPr>
        <a:xfrm>
          <a:off x="1900" y="1598726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2-3 cc</a:t>
          </a:r>
        </a:p>
      </dgm:t>
    </dgm:pt>
    <dgm:pt modelId="{DFC5D272-0AAC-4079-93A3-75494CEE4034}" type="parTrans" cxnId="{07C812C4-34CE-46FE-B894-4F38EEB6D183}">
      <dgm:prSet/>
      <dgm:spPr>
        <a:xfrm rot="5400000">
          <a:off x="900232" y="1475425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8DF2B797-E9D5-4996-895E-FF1F159CD6ED}" type="sibTrans" cxnId="{07C812C4-34CE-46FE-B894-4F38EEB6D183}">
      <dgm:prSet/>
      <dgm:spPr>
        <a:xfrm rot="5400000">
          <a:off x="900232" y="2109542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126424"/>
            <a:satOff val="-2903"/>
            <a:lumOff val="-1961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692ABDC6-E3BD-49D7-B88B-6512F1256EB5}">
      <dgm:prSet phldrT="[Text]" custT="1"/>
      <dgm:spPr>
        <a:xfrm>
          <a:off x="4285710" y="964609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OP Swab</a:t>
          </a:r>
        </a:p>
      </dgm:t>
    </dgm:pt>
    <dgm:pt modelId="{66672AFF-46A7-47B1-BDD2-ECA33591521F}" type="parTrans" cxnId="{6600ABB4-E0BD-4241-BFBC-4FD685B98F21}">
      <dgm:prSet/>
      <dgm:spPr/>
      <dgm:t>
        <a:bodyPr/>
        <a:lstStyle/>
        <a:p>
          <a:endParaRPr lang="en-US"/>
        </a:p>
      </dgm:t>
    </dgm:pt>
    <dgm:pt modelId="{22A261E5-A328-4DAB-808A-B2D76F6215C6}" type="sibTrans" cxnId="{6600ABB4-E0BD-4241-BFBC-4FD685B98F21}">
      <dgm:prSet/>
      <dgm:spPr/>
      <dgm:t>
        <a:bodyPr/>
        <a:lstStyle/>
        <a:p>
          <a:endParaRPr lang="en-US"/>
        </a:p>
      </dgm:t>
    </dgm:pt>
    <dgm:pt modelId="{73DA67F9-F2E2-4F78-A054-311AEF236736}">
      <dgm:prSet phldrT="[Text]" custT="1"/>
      <dgm:spPr>
        <a:xfrm>
          <a:off x="2143805" y="1598726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2246587"/>
            <a:satOff val="-7611"/>
            <a:lumOff val="-976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2246587"/>
              <a:satOff val="-7611"/>
              <a:lumOff val="-976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 VTM</a:t>
          </a:r>
        </a:p>
      </dgm:t>
    </dgm:pt>
    <dgm:pt modelId="{1D81523A-F5A7-48F3-8145-C8F932FAF567}" type="parTrans" cxnId="{46BC9298-DC73-4262-ADAD-5CF3CDB74D01}">
      <dgm:prSet/>
      <dgm:spPr>
        <a:xfrm rot="5400000">
          <a:off x="3042137" y="1475425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2252848"/>
            <a:satOff val="-5806"/>
            <a:lumOff val="-3922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ABFFA5E7-72CE-44FC-88C1-1A36A81B2F2C}" type="sibTrans" cxnId="{46BC9298-DC73-4262-ADAD-5CF3CDB74D01}">
      <dgm:prSet/>
      <dgm:spPr/>
      <dgm:t>
        <a:bodyPr/>
        <a:lstStyle/>
        <a:p>
          <a:endParaRPr lang="en-US"/>
        </a:p>
      </dgm:t>
    </dgm:pt>
    <dgm:pt modelId="{67AD4F0A-7447-4E08-92D4-3F082D7D928E}">
      <dgm:prSet phldrT="[Text]" custT="1"/>
      <dgm:spPr>
        <a:xfrm>
          <a:off x="4285710" y="1598726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369881"/>
            <a:satOff val="-11416"/>
            <a:lumOff val="-1464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369881"/>
              <a:satOff val="-11416"/>
              <a:lumOff val="-146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 VTM</a:t>
          </a:r>
        </a:p>
      </dgm:t>
    </dgm:pt>
    <dgm:pt modelId="{F5BC5816-5D84-4595-B88A-7B95859D48BB}" type="parTrans" cxnId="{974F4CC9-C78A-4BA4-84F0-87CFF8E996AE}">
      <dgm:prSet/>
      <dgm:spPr>
        <a:xfrm rot="5400000">
          <a:off x="5184042" y="1475425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B8DA3CB8-C524-45CC-A3B9-44F0CF317443}" type="sibTrans" cxnId="{974F4CC9-C78A-4BA4-84F0-87CFF8E996AE}">
      <dgm:prSet/>
      <dgm:spPr/>
      <dgm:t>
        <a:bodyPr/>
        <a:lstStyle/>
        <a:p>
          <a:endParaRPr lang="en-US"/>
        </a:p>
      </dgm:t>
    </dgm:pt>
    <dgm:pt modelId="{0C0179CC-7F9F-43CF-9945-8DC018DCB616}">
      <dgm:prSet phldrT="[Text]" custT="1"/>
      <dgm:spPr>
        <a:xfrm>
          <a:off x="6427616" y="1598726"/>
          <a:ext cx="1878864" cy="9452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493175"/>
            <a:satOff val="-15221"/>
            <a:lumOff val="-195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493175"/>
              <a:satOff val="-15221"/>
              <a:lumOff val="-195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Quarter-sized</a:t>
          </a:r>
        </a:p>
      </dgm:t>
    </dgm:pt>
    <dgm:pt modelId="{897C7DB3-C710-4E16-88B7-D5E0E18954D4}" type="parTrans" cxnId="{6E6976A8-0E73-480F-BB24-DF43389EF010}">
      <dgm:prSet/>
      <dgm:spPr>
        <a:xfrm rot="5400000">
          <a:off x="7325948" y="1475425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505695"/>
            <a:satOff val="-11613"/>
            <a:lumOff val="-784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2E56DD78-2354-49AA-863E-A16A7B6F0D1A}" type="sibTrans" cxnId="{6E6976A8-0E73-480F-BB24-DF43389EF010}">
      <dgm:prSet/>
      <dgm:spPr/>
      <dgm:t>
        <a:bodyPr/>
        <a:lstStyle/>
        <a:p>
          <a:endParaRPr lang="en-US"/>
        </a:p>
      </dgm:t>
    </dgm:pt>
    <dgm:pt modelId="{516EB992-C3F3-4D3A-A5A2-6212A91602F0}">
      <dgm:prSet phldrT="[Text]" custT="1"/>
      <dgm:spPr>
        <a:xfrm>
          <a:off x="8569521" y="1598726"/>
          <a:ext cx="1878864" cy="469716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5616468"/>
            <a:satOff val="-19027"/>
            <a:lumOff val="-244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5616468"/>
              <a:satOff val="-19027"/>
              <a:lumOff val="-244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2-3 cc</a:t>
          </a:r>
        </a:p>
      </dgm:t>
    </dgm:pt>
    <dgm:pt modelId="{40690DAD-A886-457B-BAF2-078670B71099}" type="parTrans" cxnId="{5A560463-E442-487B-89A8-10966A234AF4}">
      <dgm:prSet/>
      <dgm:spPr>
        <a:xfrm rot="5400000">
          <a:off x="9467853" y="1475425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5632119"/>
            <a:satOff val="-14516"/>
            <a:lumOff val="-9804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7A3CF403-280A-4356-BED3-E4C9728F034C}" type="sibTrans" cxnId="{5A560463-E442-487B-89A8-10966A234AF4}">
      <dgm:prSet/>
      <dgm:spPr>
        <a:xfrm rot="5400000">
          <a:off x="9467853" y="2109542"/>
          <a:ext cx="82200" cy="82200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2CBE521A-890B-46A1-BA41-11DA99D82E30}">
      <dgm:prSet phldrT="[Text]" custT="1"/>
      <dgm:spPr>
        <a:xfrm>
          <a:off x="1900" y="2232842"/>
          <a:ext cx="1878864" cy="940089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123294"/>
            <a:satOff val="-3805"/>
            <a:lumOff val="-48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123294"/>
              <a:satOff val="-3805"/>
              <a:lumOff val="-48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Preferably </a:t>
          </a:r>
          <a:r>
            <a:rPr lang="en-US" sz="180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before</a:t>
          </a: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IVIG administered</a:t>
          </a:r>
        </a:p>
      </dgm:t>
    </dgm:pt>
    <dgm:pt modelId="{BE0813A2-5D68-4A55-82ED-BE4FC5ACE557}" type="parTrans" cxnId="{1ECF285A-0201-41D2-8363-44418DD152C8}">
      <dgm:prSet/>
      <dgm:spPr/>
      <dgm:t>
        <a:bodyPr/>
        <a:lstStyle/>
        <a:p>
          <a:endParaRPr lang="en-US"/>
        </a:p>
      </dgm:t>
    </dgm:pt>
    <dgm:pt modelId="{9289767C-D3C1-4ADB-80F6-80B10D8A6DBB}" type="sibTrans" cxnId="{1ECF285A-0201-41D2-8363-44418DD152C8}">
      <dgm:prSet/>
      <dgm:spPr/>
      <dgm:t>
        <a:bodyPr/>
        <a:lstStyle/>
        <a:p>
          <a:endParaRPr lang="en-US"/>
        </a:p>
      </dgm:t>
    </dgm:pt>
    <dgm:pt modelId="{1E03C5F8-C06D-49AE-94D5-7A761554B0B4}">
      <dgm:prSet phldrT="[Text]" custT="1"/>
      <dgm:spPr>
        <a:xfrm>
          <a:off x="8569521" y="2232842"/>
          <a:ext cx="1878864" cy="940089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6739762"/>
            <a:satOff val="-22832"/>
            <a:lumOff val="-292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6739762"/>
              <a:satOff val="-22832"/>
              <a:lumOff val="-29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Preferably </a:t>
          </a:r>
          <a:r>
            <a:rPr lang="en-US" sz="1800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before</a:t>
          </a: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IVIG administered</a:t>
          </a:r>
        </a:p>
      </dgm:t>
    </dgm:pt>
    <dgm:pt modelId="{911CA7D0-B216-4AE1-A039-82B2D297B4B3}" type="parTrans" cxnId="{AB79E97F-1183-41E9-AE57-01894C34619D}">
      <dgm:prSet/>
      <dgm:spPr/>
      <dgm:t>
        <a:bodyPr/>
        <a:lstStyle/>
        <a:p>
          <a:endParaRPr lang="en-US"/>
        </a:p>
      </dgm:t>
    </dgm:pt>
    <dgm:pt modelId="{0C2EB025-08C0-4B0E-BC91-E3E2CE9F69A9}" type="sibTrans" cxnId="{AB79E97F-1183-41E9-AE57-01894C34619D}">
      <dgm:prSet/>
      <dgm:spPr/>
      <dgm:t>
        <a:bodyPr/>
        <a:lstStyle/>
        <a:p>
          <a:endParaRPr lang="en-US"/>
        </a:p>
      </dgm:t>
    </dgm:pt>
    <dgm:pt modelId="{C2B04113-2F40-4143-BDA5-4DE23DD1FDD4}">
      <dgm:prSet phldrT="[Text]" custT="1"/>
      <dgm:spPr>
        <a:xfrm>
          <a:off x="6427616" y="1598726"/>
          <a:ext cx="1878864" cy="945204"/>
        </a:xfrm>
        <a:solidFill>
          <a:srgbClr val="5B9BD5">
            <a:tint val="40000"/>
            <a:alpha val="90000"/>
            <a:hueOff val="-4493175"/>
            <a:satOff val="-15221"/>
            <a:lumOff val="-195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493175"/>
              <a:satOff val="-15221"/>
              <a:lumOff val="-195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samples collected 24 hours apart</a:t>
          </a:r>
        </a:p>
      </dgm:t>
    </dgm:pt>
    <dgm:pt modelId="{927991EA-C1DD-4E10-A0D1-77228DC556E0}" type="parTrans" cxnId="{B7EBF74F-32F5-4799-B773-078CD4B5F8AF}">
      <dgm:prSet/>
      <dgm:spPr/>
      <dgm:t>
        <a:bodyPr/>
        <a:lstStyle/>
        <a:p>
          <a:endParaRPr lang="en-US"/>
        </a:p>
      </dgm:t>
    </dgm:pt>
    <dgm:pt modelId="{6727070B-4B04-438F-B3A5-13B6A16F63E4}" type="sibTrans" cxnId="{B7EBF74F-32F5-4799-B773-078CD4B5F8AF}">
      <dgm:prSet/>
      <dgm:spPr/>
      <dgm:t>
        <a:bodyPr/>
        <a:lstStyle/>
        <a:p>
          <a:endParaRPr lang="en-US"/>
        </a:p>
      </dgm:t>
    </dgm:pt>
    <dgm:pt modelId="{DA3E2542-4183-4BF3-B3EA-65279DCAE623}" type="pres">
      <dgm:prSet presAssocID="{FED5A1B6-6CBE-403F-AFC5-0F9C1B263C91}" presName="Name0" presStyleCnt="0">
        <dgm:presLayoutVars>
          <dgm:dir/>
          <dgm:animLvl val="lvl"/>
          <dgm:resizeHandles val="exact"/>
        </dgm:presLayoutVars>
      </dgm:prSet>
      <dgm:spPr/>
    </dgm:pt>
    <dgm:pt modelId="{00D31DC2-B29C-4BCF-9890-5BC7B4BBCDAE}" type="pres">
      <dgm:prSet presAssocID="{F1DDCF62-39E4-40A9-AA6E-0E23B27BFFD9}" presName="vertFlow" presStyleCnt="0"/>
      <dgm:spPr/>
    </dgm:pt>
    <dgm:pt modelId="{42A96193-0022-4374-917D-F44A7333D2A6}" type="pres">
      <dgm:prSet presAssocID="{F1DDCF62-39E4-40A9-AA6E-0E23B27BFFD9}" presName="header" presStyleLbl="node1" presStyleIdx="0" presStyleCnt="5"/>
      <dgm:spPr/>
    </dgm:pt>
    <dgm:pt modelId="{C6479DF3-95A5-4F41-8508-E1C5BCC9EDA0}" type="pres">
      <dgm:prSet presAssocID="{DFC5D272-0AAC-4079-93A3-75494CEE4034}" presName="parTrans" presStyleLbl="sibTrans2D1" presStyleIdx="0" presStyleCnt="8"/>
      <dgm:spPr/>
    </dgm:pt>
    <dgm:pt modelId="{08CBA05D-5245-4481-9377-5A0432ABA743}" type="pres">
      <dgm:prSet presAssocID="{19907905-9379-4E66-BD80-62027E079E5D}" presName="child" presStyleLbl="alignAccFollowNode1" presStyleIdx="0" presStyleCnt="8">
        <dgm:presLayoutVars>
          <dgm:chMax val="0"/>
          <dgm:bulletEnabled val="1"/>
        </dgm:presLayoutVars>
      </dgm:prSet>
      <dgm:spPr/>
    </dgm:pt>
    <dgm:pt modelId="{78EB6799-868D-4115-8F92-8E6F1F108573}" type="pres">
      <dgm:prSet presAssocID="{8DF2B797-E9D5-4996-895E-FF1F159CD6ED}" presName="sibTrans" presStyleLbl="sibTrans2D1" presStyleIdx="1" presStyleCnt="8"/>
      <dgm:spPr/>
    </dgm:pt>
    <dgm:pt modelId="{20CB50C0-52BA-4C94-8BFF-5639D0A8F3F2}" type="pres">
      <dgm:prSet presAssocID="{2CBE521A-890B-46A1-BA41-11DA99D82E30}" presName="child" presStyleLbl="alignAccFollowNode1" presStyleIdx="1" presStyleCnt="8" custScaleY="280937">
        <dgm:presLayoutVars>
          <dgm:chMax val="0"/>
          <dgm:bulletEnabled val="1"/>
        </dgm:presLayoutVars>
      </dgm:prSet>
      <dgm:spPr/>
    </dgm:pt>
    <dgm:pt modelId="{765C30F0-80F2-4295-8B91-6D2CEFE67206}" type="pres">
      <dgm:prSet presAssocID="{F1DDCF62-39E4-40A9-AA6E-0E23B27BFFD9}" presName="hSp" presStyleCnt="0"/>
      <dgm:spPr/>
    </dgm:pt>
    <dgm:pt modelId="{D9BBA941-A8FA-4F21-8AC9-6F745A797DC0}" type="pres">
      <dgm:prSet presAssocID="{3970C41B-9CE1-4FF8-A8D4-DCE728EE2E92}" presName="vertFlow" presStyleCnt="0"/>
      <dgm:spPr/>
    </dgm:pt>
    <dgm:pt modelId="{3A11FA65-5A28-449F-B5B1-BA85AA803D1F}" type="pres">
      <dgm:prSet presAssocID="{3970C41B-9CE1-4FF8-A8D4-DCE728EE2E92}" presName="header" presStyleLbl="node1" presStyleIdx="1" presStyleCnt="5"/>
      <dgm:spPr/>
    </dgm:pt>
    <dgm:pt modelId="{C3E55FD9-7BCE-4B06-9558-3F11FEE79EF5}" type="pres">
      <dgm:prSet presAssocID="{1D81523A-F5A7-48F3-8145-C8F932FAF567}" presName="parTrans" presStyleLbl="sibTrans2D1" presStyleIdx="2" presStyleCnt="8"/>
      <dgm:spPr/>
    </dgm:pt>
    <dgm:pt modelId="{298B88E1-A202-4AE1-A454-D461CD32BA4E}" type="pres">
      <dgm:prSet presAssocID="{73DA67F9-F2E2-4F78-A054-311AEF236736}" presName="child" presStyleLbl="alignAccFollowNode1" presStyleIdx="2" presStyleCnt="8">
        <dgm:presLayoutVars>
          <dgm:chMax val="0"/>
          <dgm:bulletEnabled val="1"/>
        </dgm:presLayoutVars>
      </dgm:prSet>
      <dgm:spPr/>
    </dgm:pt>
    <dgm:pt modelId="{5192984F-0044-4B41-9485-8983EAF98858}" type="pres">
      <dgm:prSet presAssocID="{3970C41B-9CE1-4FF8-A8D4-DCE728EE2E92}" presName="hSp" presStyleCnt="0"/>
      <dgm:spPr/>
    </dgm:pt>
    <dgm:pt modelId="{76692F7C-841A-4401-A87C-8B194C0D2E90}" type="pres">
      <dgm:prSet presAssocID="{692ABDC6-E3BD-49D7-B88B-6512F1256EB5}" presName="vertFlow" presStyleCnt="0"/>
      <dgm:spPr/>
    </dgm:pt>
    <dgm:pt modelId="{EE455E86-5B39-4617-AAD3-9C03B570262F}" type="pres">
      <dgm:prSet presAssocID="{692ABDC6-E3BD-49D7-B88B-6512F1256EB5}" presName="header" presStyleLbl="node1" presStyleIdx="2" presStyleCnt="5"/>
      <dgm:spPr/>
    </dgm:pt>
    <dgm:pt modelId="{E59A58DD-B73A-43EF-A2D0-69DDCC75ECD5}" type="pres">
      <dgm:prSet presAssocID="{F5BC5816-5D84-4595-B88A-7B95859D48BB}" presName="parTrans" presStyleLbl="sibTrans2D1" presStyleIdx="3" presStyleCnt="8"/>
      <dgm:spPr/>
    </dgm:pt>
    <dgm:pt modelId="{31B42E20-FA97-4608-9AF5-939F920AE6E4}" type="pres">
      <dgm:prSet presAssocID="{67AD4F0A-7447-4E08-92D4-3F082D7D928E}" presName="child" presStyleLbl="alignAccFollowNode1" presStyleIdx="3" presStyleCnt="8">
        <dgm:presLayoutVars>
          <dgm:chMax val="0"/>
          <dgm:bulletEnabled val="1"/>
        </dgm:presLayoutVars>
      </dgm:prSet>
      <dgm:spPr/>
    </dgm:pt>
    <dgm:pt modelId="{39EC49E4-40A4-4BF3-A040-619BB7167729}" type="pres">
      <dgm:prSet presAssocID="{692ABDC6-E3BD-49D7-B88B-6512F1256EB5}" presName="hSp" presStyleCnt="0"/>
      <dgm:spPr/>
    </dgm:pt>
    <dgm:pt modelId="{72C91A01-263C-4D0F-9CE4-69033298EFBE}" type="pres">
      <dgm:prSet presAssocID="{4A4BC5D4-6B78-4A4B-B02D-5E1C73153BBB}" presName="vertFlow" presStyleCnt="0"/>
      <dgm:spPr/>
    </dgm:pt>
    <dgm:pt modelId="{DCDCA51B-08BD-43D0-8B92-E502E65FD725}" type="pres">
      <dgm:prSet presAssocID="{4A4BC5D4-6B78-4A4B-B02D-5E1C73153BBB}" presName="header" presStyleLbl="node1" presStyleIdx="3" presStyleCnt="5"/>
      <dgm:spPr/>
    </dgm:pt>
    <dgm:pt modelId="{C415E988-925F-4A8A-810A-4FF8C97838D8}" type="pres">
      <dgm:prSet presAssocID="{897C7DB3-C710-4E16-88B7-D5E0E18954D4}" presName="parTrans" presStyleLbl="sibTrans2D1" presStyleIdx="4" presStyleCnt="8"/>
      <dgm:spPr/>
    </dgm:pt>
    <dgm:pt modelId="{6CC26BCA-5520-4006-82DC-4F8A365DCFBB}" type="pres">
      <dgm:prSet presAssocID="{0C0179CC-7F9F-43CF-9945-8DC018DCB616}" presName="child" presStyleLbl="alignAccFollowNode1" presStyleIdx="4" presStyleCnt="8" custScaleY="110314">
        <dgm:presLayoutVars>
          <dgm:chMax val="0"/>
          <dgm:bulletEnabled val="1"/>
        </dgm:presLayoutVars>
      </dgm:prSet>
      <dgm:spPr/>
    </dgm:pt>
    <dgm:pt modelId="{6DBAA4A8-CA8D-4CC7-AD2E-853213200529}" type="pres">
      <dgm:prSet presAssocID="{2E56DD78-2354-49AA-863E-A16A7B6F0D1A}" presName="sibTrans" presStyleLbl="sibTrans2D1" presStyleIdx="5" presStyleCnt="8"/>
      <dgm:spPr/>
    </dgm:pt>
    <dgm:pt modelId="{BE862179-5462-4F52-93E8-A5B5E8858203}" type="pres">
      <dgm:prSet presAssocID="{C2B04113-2F40-4143-BDA5-4DE23DD1FDD4}" presName="child" presStyleLbl="alignAccFollowNode1" presStyleIdx="5" presStyleCnt="8" custScaleY="220877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92B90259-BA92-41C1-87BF-125D0217736E}" type="pres">
      <dgm:prSet presAssocID="{4A4BC5D4-6B78-4A4B-B02D-5E1C73153BBB}" presName="hSp" presStyleCnt="0"/>
      <dgm:spPr/>
    </dgm:pt>
    <dgm:pt modelId="{2DD43A5D-313B-439B-91C4-7F3D1C1ADB74}" type="pres">
      <dgm:prSet presAssocID="{1E298D99-10AF-4B98-9391-71446B3B3191}" presName="vertFlow" presStyleCnt="0"/>
      <dgm:spPr/>
    </dgm:pt>
    <dgm:pt modelId="{DCB53A81-5234-4FEC-84E6-8E22A46DC59E}" type="pres">
      <dgm:prSet presAssocID="{1E298D99-10AF-4B98-9391-71446B3B3191}" presName="header" presStyleLbl="node1" presStyleIdx="4" presStyleCnt="5"/>
      <dgm:spPr/>
    </dgm:pt>
    <dgm:pt modelId="{890926E2-68B9-49B8-A23D-51C55F803F27}" type="pres">
      <dgm:prSet presAssocID="{40690DAD-A886-457B-BAF2-078670B71099}" presName="parTrans" presStyleLbl="sibTrans2D1" presStyleIdx="6" presStyleCnt="8"/>
      <dgm:spPr/>
    </dgm:pt>
    <dgm:pt modelId="{826C547B-2E1A-4F1F-831B-45A91518F2DF}" type="pres">
      <dgm:prSet presAssocID="{516EB992-C3F3-4D3A-A5A2-6212A91602F0}" presName="child" presStyleLbl="alignAccFollowNode1" presStyleIdx="6" presStyleCnt="8">
        <dgm:presLayoutVars>
          <dgm:chMax val="0"/>
          <dgm:bulletEnabled val="1"/>
        </dgm:presLayoutVars>
      </dgm:prSet>
      <dgm:spPr/>
    </dgm:pt>
    <dgm:pt modelId="{4EBA33E6-83A6-4FC8-B2A8-F51E009FC646}" type="pres">
      <dgm:prSet presAssocID="{7A3CF403-280A-4356-BED3-E4C9728F034C}" presName="sibTrans" presStyleLbl="sibTrans2D1" presStyleIdx="7" presStyleCnt="8"/>
      <dgm:spPr/>
    </dgm:pt>
    <dgm:pt modelId="{018188E8-4FE8-4937-AF12-B4BCC1224A38}" type="pres">
      <dgm:prSet presAssocID="{1E03C5F8-C06D-49AE-94D5-7A761554B0B4}" presName="child" presStyleLbl="alignAccFollowNode1" presStyleIdx="7" presStyleCnt="8" custScaleY="282528">
        <dgm:presLayoutVars>
          <dgm:chMax val="0"/>
          <dgm:bulletEnabled val="1"/>
        </dgm:presLayoutVars>
      </dgm:prSet>
      <dgm:spPr/>
    </dgm:pt>
  </dgm:ptLst>
  <dgm:cxnLst>
    <dgm:cxn modelId="{A2A0E707-D323-4CF3-99CB-FE22BA9B1EED}" type="presOf" srcId="{4A4BC5D4-6B78-4A4B-B02D-5E1C73153BBB}" destId="{DCDCA51B-08BD-43D0-8B92-E502E65FD725}" srcOrd="0" destOrd="0" presId="urn:microsoft.com/office/officeart/2005/8/layout/lProcess1"/>
    <dgm:cxn modelId="{FCD6CB0A-BCC5-4F60-82DC-7D48817B6B51}" type="presOf" srcId="{516EB992-C3F3-4D3A-A5A2-6212A91602F0}" destId="{826C547B-2E1A-4F1F-831B-45A91518F2DF}" srcOrd="0" destOrd="0" presId="urn:microsoft.com/office/officeart/2005/8/layout/lProcess1"/>
    <dgm:cxn modelId="{0CA8070E-8031-4137-AFD6-A6A12A1D30EB}" type="presOf" srcId="{FED5A1B6-6CBE-403F-AFC5-0F9C1B263C91}" destId="{DA3E2542-4183-4BF3-B3EA-65279DCAE623}" srcOrd="0" destOrd="0" presId="urn:microsoft.com/office/officeart/2005/8/layout/lProcess1"/>
    <dgm:cxn modelId="{9DFF152F-B6AB-4AE4-B1FF-616E6727E236}" type="presOf" srcId="{73DA67F9-F2E2-4F78-A054-311AEF236736}" destId="{298B88E1-A202-4AE1-A454-D461CD32BA4E}" srcOrd="0" destOrd="0" presId="urn:microsoft.com/office/officeart/2005/8/layout/lProcess1"/>
    <dgm:cxn modelId="{D6B96A34-755F-4B15-840D-2F3364D8A431}" srcId="{FED5A1B6-6CBE-403F-AFC5-0F9C1B263C91}" destId="{4A4BC5D4-6B78-4A4B-B02D-5E1C73153BBB}" srcOrd="3" destOrd="0" parTransId="{F42E228F-48E9-4C7C-959C-945E1DEF5E0B}" sibTransId="{9637CD63-CF45-4E63-AE05-10B0B770EF91}"/>
    <dgm:cxn modelId="{1C8C6261-C96C-4A59-AA35-08F6915F7936}" type="presOf" srcId="{F1DDCF62-39E4-40A9-AA6E-0E23B27BFFD9}" destId="{42A96193-0022-4374-917D-F44A7333D2A6}" srcOrd="0" destOrd="0" presId="urn:microsoft.com/office/officeart/2005/8/layout/lProcess1"/>
    <dgm:cxn modelId="{08260163-6306-45D4-B954-E4E39B0CDE9D}" type="presOf" srcId="{1D81523A-F5A7-48F3-8145-C8F932FAF567}" destId="{C3E55FD9-7BCE-4B06-9558-3F11FEE79EF5}" srcOrd="0" destOrd="0" presId="urn:microsoft.com/office/officeart/2005/8/layout/lProcess1"/>
    <dgm:cxn modelId="{5A560463-E442-487B-89A8-10966A234AF4}" srcId="{1E298D99-10AF-4B98-9391-71446B3B3191}" destId="{516EB992-C3F3-4D3A-A5A2-6212A91602F0}" srcOrd="0" destOrd="0" parTransId="{40690DAD-A886-457B-BAF2-078670B71099}" sibTransId="{7A3CF403-280A-4356-BED3-E4C9728F034C}"/>
    <dgm:cxn modelId="{89811068-6F73-4190-A55F-B202875A6DD7}" type="presOf" srcId="{C2B04113-2F40-4143-BDA5-4DE23DD1FDD4}" destId="{BE862179-5462-4F52-93E8-A5B5E8858203}" srcOrd="0" destOrd="0" presId="urn:microsoft.com/office/officeart/2005/8/layout/lProcess1"/>
    <dgm:cxn modelId="{0E00496F-515A-4636-BB9F-A4D715133F20}" type="presOf" srcId="{2E56DD78-2354-49AA-863E-A16A7B6F0D1A}" destId="{6DBAA4A8-CA8D-4CC7-AD2E-853213200529}" srcOrd="0" destOrd="0" presId="urn:microsoft.com/office/officeart/2005/8/layout/lProcess1"/>
    <dgm:cxn modelId="{B7EBF74F-32F5-4799-B773-078CD4B5F8AF}" srcId="{4A4BC5D4-6B78-4A4B-B02D-5E1C73153BBB}" destId="{C2B04113-2F40-4143-BDA5-4DE23DD1FDD4}" srcOrd="1" destOrd="0" parTransId="{927991EA-C1DD-4E10-A0D1-77228DC556E0}" sibTransId="{6727070B-4B04-438F-B3A5-13B6A16F63E4}"/>
    <dgm:cxn modelId="{A553A971-6647-4F3F-A4E5-6BE915C06A22}" type="presOf" srcId="{F5BC5816-5D84-4595-B88A-7B95859D48BB}" destId="{E59A58DD-B73A-43EF-A2D0-69DDCC75ECD5}" srcOrd="0" destOrd="0" presId="urn:microsoft.com/office/officeart/2005/8/layout/lProcess1"/>
    <dgm:cxn modelId="{1ECF285A-0201-41D2-8363-44418DD152C8}" srcId="{F1DDCF62-39E4-40A9-AA6E-0E23B27BFFD9}" destId="{2CBE521A-890B-46A1-BA41-11DA99D82E30}" srcOrd="1" destOrd="0" parTransId="{BE0813A2-5D68-4A55-82ED-BE4FC5ACE557}" sibTransId="{9289767C-D3C1-4ADB-80F6-80B10D8A6DBB}"/>
    <dgm:cxn modelId="{99E69F5A-2E9A-4AE7-8071-80120CD95578}" type="presOf" srcId="{40690DAD-A886-457B-BAF2-078670B71099}" destId="{890926E2-68B9-49B8-A23D-51C55F803F27}" srcOrd="0" destOrd="0" presId="urn:microsoft.com/office/officeart/2005/8/layout/lProcess1"/>
    <dgm:cxn modelId="{AB79E97F-1183-41E9-AE57-01894C34619D}" srcId="{1E298D99-10AF-4B98-9391-71446B3B3191}" destId="{1E03C5F8-C06D-49AE-94D5-7A761554B0B4}" srcOrd="1" destOrd="0" parTransId="{911CA7D0-B216-4AE1-A039-82B2D297B4B3}" sibTransId="{0C2EB025-08C0-4B0E-BC91-E3E2CE9F69A9}"/>
    <dgm:cxn modelId="{CB3D1D80-D005-4F3C-A8D1-792C5DE7DBF9}" type="presOf" srcId="{692ABDC6-E3BD-49D7-B88B-6512F1256EB5}" destId="{EE455E86-5B39-4617-AAD3-9C03B570262F}" srcOrd="0" destOrd="0" presId="urn:microsoft.com/office/officeart/2005/8/layout/lProcess1"/>
    <dgm:cxn modelId="{8887D987-EB54-4052-85DE-9E59564F090D}" srcId="{FED5A1B6-6CBE-403F-AFC5-0F9C1B263C91}" destId="{F1DDCF62-39E4-40A9-AA6E-0E23B27BFFD9}" srcOrd="0" destOrd="0" parTransId="{4DE0EFC8-8331-44A6-9F1B-268F2984F19B}" sibTransId="{F451E39C-5BB1-459E-AC72-7AB08F7E7408}"/>
    <dgm:cxn modelId="{64E42294-CC8F-4310-A3BC-785128CBD372}" type="presOf" srcId="{1E03C5F8-C06D-49AE-94D5-7A761554B0B4}" destId="{018188E8-4FE8-4937-AF12-B4BCC1224A38}" srcOrd="0" destOrd="0" presId="urn:microsoft.com/office/officeart/2005/8/layout/lProcess1"/>
    <dgm:cxn modelId="{46BC9298-DC73-4262-ADAD-5CF3CDB74D01}" srcId="{3970C41B-9CE1-4FF8-A8D4-DCE728EE2E92}" destId="{73DA67F9-F2E2-4F78-A054-311AEF236736}" srcOrd="0" destOrd="0" parTransId="{1D81523A-F5A7-48F3-8145-C8F932FAF567}" sibTransId="{ABFFA5E7-72CE-44FC-88C1-1A36A81B2F2C}"/>
    <dgm:cxn modelId="{232E7299-A1C5-4243-8799-FE4A6D7BA54F}" srcId="{FED5A1B6-6CBE-403F-AFC5-0F9C1B263C91}" destId="{1E298D99-10AF-4B98-9391-71446B3B3191}" srcOrd="4" destOrd="0" parTransId="{36224D4A-C242-4F1F-8B74-1F72C3E195C1}" sibTransId="{F83C80C6-D615-4984-B474-ED6598A6A8C7}"/>
    <dgm:cxn modelId="{C8A2DB9B-F314-436D-A93B-EEAC24DF988E}" type="presOf" srcId="{897C7DB3-C710-4E16-88B7-D5E0E18954D4}" destId="{C415E988-925F-4A8A-810A-4FF8C97838D8}" srcOrd="0" destOrd="0" presId="urn:microsoft.com/office/officeart/2005/8/layout/lProcess1"/>
    <dgm:cxn modelId="{6E6976A8-0E73-480F-BB24-DF43389EF010}" srcId="{4A4BC5D4-6B78-4A4B-B02D-5E1C73153BBB}" destId="{0C0179CC-7F9F-43CF-9945-8DC018DCB616}" srcOrd="0" destOrd="0" parTransId="{897C7DB3-C710-4E16-88B7-D5E0E18954D4}" sibTransId="{2E56DD78-2354-49AA-863E-A16A7B6F0D1A}"/>
    <dgm:cxn modelId="{384DDAA9-1B88-4495-8F15-F704542AC66F}" type="presOf" srcId="{19907905-9379-4E66-BD80-62027E079E5D}" destId="{08CBA05D-5245-4481-9377-5A0432ABA743}" srcOrd="0" destOrd="0" presId="urn:microsoft.com/office/officeart/2005/8/layout/lProcess1"/>
    <dgm:cxn modelId="{6600ABB4-E0BD-4241-BFBC-4FD685B98F21}" srcId="{FED5A1B6-6CBE-403F-AFC5-0F9C1B263C91}" destId="{692ABDC6-E3BD-49D7-B88B-6512F1256EB5}" srcOrd="2" destOrd="0" parTransId="{66672AFF-46A7-47B1-BDD2-ECA33591521F}" sibTransId="{22A261E5-A328-4DAB-808A-B2D76F6215C6}"/>
    <dgm:cxn modelId="{6ED314C2-CFB3-4073-9816-D2CEDE06880F}" type="presOf" srcId="{8DF2B797-E9D5-4996-895E-FF1F159CD6ED}" destId="{78EB6799-868D-4115-8F92-8E6F1F108573}" srcOrd="0" destOrd="0" presId="urn:microsoft.com/office/officeart/2005/8/layout/lProcess1"/>
    <dgm:cxn modelId="{07C812C4-34CE-46FE-B894-4F38EEB6D183}" srcId="{F1DDCF62-39E4-40A9-AA6E-0E23B27BFFD9}" destId="{19907905-9379-4E66-BD80-62027E079E5D}" srcOrd="0" destOrd="0" parTransId="{DFC5D272-0AAC-4079-93A3-75494CEE4034}" sibTransId="{8DF2B797-E9D5-4996-895E-FF1F159CD6ED}"/>
    <dgm:cxn modelId="{974F4CC9-C78A-4BA4-84F0-87CFF8E996AE}" srcId="{692ABDC6-E3BD-49D7-B88B-6512F1256EB5}" destId="{67AD4F0A-7447-4E08-92D4-3F082D7D928E}" srcOrd="0" destOrd="0" parTransId="{F5BC5816-5D84-4595-B88A-7B95859D48BB}" sibTransId="{B8DA3CB8-C524-45CC-A3B9-44F0CF317443}"/>
    <dgm:cxn modelId="{ED3094CF-578E-4ED3-9EFC-7716F693FAFD}" srcId="{FED5A1B6-6CBE-403F-AFC5-0F9C1B263C91}" destId="{3970C41B-9CE1-4FF8-A8D4-DCE728EE2E92}" srcOrd="1" destOrd="0" parTransId="{53DA8294-9BA8-4378-A0FA-11F000DA20B7}" sibTransId="{B98E006D-432E-4399-9B11-F97C2BDF3582}"/>
    <dgm:cxn modelId="{F9F3EBD0-F989-4362-ABA6-B839CB01319E}" type="presOf" srcId="{1E298D99-10AF-4B98-9391-71446B3B3191}" destId="{DCB53A81-5234-4FEC-84E6-8E22A46DC59E}" srcOrd="0" destOrd="0" presId="urn:microsoft.com/office/officeart/2005/8/layout/lProcess1"/>
    <dgm:cxn modelId="{7A7C96D7-0DB9-4CE7-A255-DD6C1E446367}" type="presOf" srcId="{3970C41B-9CE1-4FF8-A8D4-DCE728EE2E92}" destId="{3A11FA65-5A28-449F-B5B1-BA85AA803D1F}" srcOrd="0" destOrd="0" presId="urn:microsoft.com/office/officeart/2005/8/layout/lProcess1"/>
    <dgm:cxn modelId="{9FDB05DA-E0B3-49CD-9D36-E7D636D1513E}" type="presOf" srcId="{7A3CF403-280A-4356-BED3-E4C9728F034C}" destId="{4EBA33E6-83A6-4FC8-B2A8-F51E009FC646}" srcOrd="0" destOrd="0" presId="urn:microsoft.com/office/officeart/2005/8/layout/lProcess1"/>
    <dgm:cxn modelId="{D7E04ADF-FFCD-4239-8375-48E0F5357932}" type="presOf" srcId="{67AD4F0A-7447-4E08-92D4-3F082D7D928E}" destId="{31B42E20-FA97-4608-9AF5-939F920AE6E4}" srcOrd="0" destOrd="0" presId="urn:microsoft.com/office/officeart/2005/8/layout/lProcess1"/>
    <dgm:cxn modelId="{3F292CE2-D8C0-4E4A-BC40-24D66CE01567}" type="presOf" srcId="{2CBE521A-890B-46A1-BA41-11DA99D82E30}" destId="{20CB50C0-52BA-4C94-8BFF-5639D0A8F3F2}" srcOrd="0" destOrd="0" presId="urn:microsoft.com/office/officeart/2005/8/layout/lProcess1"/>
    <dgm:cxn modelId="{0B8E4EE3-7F3F-4031-96CF-DE72175E3154}" type="presOf" srcId="{DFC5D272-0AAC-4079-93A3-75494CEE4034}" destId="{C6479DF3-95A5-4F41-8508-E1C5BCC9EDA0}" srcOrd="0" destOrd="0" presId="urn:microsoft.com/office/officeart/2005/8/layout/lProcess1"/>
    <dgm:cxn modelId="{5841E0F2-87C3-4CF6-9591-3E780ED4F8E4}" type="presOf" srcId="{0C0179CC-7F9F-43CF-9945-8DC018DCB616}" destId="{6CC26BCA-5520-4006-82DC-4F8A365DCFBB}" srcOrd="0" destOrd="0" presId="urn:microsoft.com/office/officeart/2005/8/layout/lProcess1"/>
    <dgm:cxn modelId="{FBD1561D-3314-4B73-ABC1-EB30AA27A7C3}" type="presParOf" srcId="{DA3E2542-4183-4BF3-B3EA-65279DCAE623}" destId="{00D31DC2-B29C-4BCF-9890-5BC7B4BBCDAE}" srcOrd="0" destOrd="0" presId="urn:microsoft.com/office/officeart/2005/8/layout/lProcess1"/>
    <dgm:cxn modelId="{DFAB22C6-8CF4-40FB-9BD8-448CB2BE98B1}" type="presParOf" srcId="{00D31DC2-B29C-4BCF-9890-5BC7B4BBCDAE}" destId="{42A96193-0022-4374-917D-F44A7333D2A6}" srcOrd="0" destOrd="0" presId="urn:microsoft.com/office/officeart/2005/8/layout/lProcess1"/>
    <dgm:cxn modelId="{A771DBF2-DC9B-4237-940E-20F52D9BD141}" type="presParOf" srcId="{00D31DC2-B29C-4BCF-9890-5BC7B4BBCDAE}" destId="{C6479DF3-95A5-4F41-8508-E1C5BCC9EDA0}" srcOrd="1" destOrd="0" presId="urn:microsoft.com/office/officeart/2005/8/layout/lProcess1"/>
    <dgm:cxn modelId="{5FF72B6E-CFF3-40F2-B192-1F7A1967CB95}" type="presParOf" srcId="{00D31DC2-B29C-4BCF-9890-5BC7B4BBCDAE}" destId="{08CBA05D-5245-4481-9377-5A0432ABA743}" srcOrd="2" destOrd="0" presId="urn:microsoft.com/office/officeart/2005/8/layout/lProcess1"/>
    <dgm:cxn modelId="{83D4D602-6097-40B1-8EE6-B59336B126A0}" type="presParOf" srcId="{00D31DC2-B29C-4BCF-9890-5BC7B4BBCDAE}" destId="{78EB6799-868D-4115-8F92-8E6F1F108573}" srcOrd="3" destOrd="0" presId="urn:microsoft.com/office/officeart/2005/8/layout/lProcess1"/>
    <dgm:cxn modelId="{8835B0E3-3478-4F28-9C44-98FED5A7821A}" type="presParOf" srcId="{00D31DC2-B29C-4BCF-9890-5BC7B4BBCDAE}" destId="{20CB50C0-52BA-4C94-8BFF-5639D0A8F3F2}" srcOrd="4" destOrd="0" presId="urn:microsoft.com/office/officeart/2005/8/layout/lProcess1"/>
    <dgm:cxn modelId="{9784CC99-15E3-4AFF-BF62-1A9B700E2066}" type="presParOf" srcId="{DA3E2542-4183-4BF3-B3EA-65279DCAE623}" destId="{765C30F0-80F2-4295-8B91-6D2CEFE67206}" srcOrd="1" destOrd="0" presId="urn:microsoft.com/office/officeart/2005/8/layout/lProcess1"/>
    <dgm:cxn modelId="{EA7C1D63-E790-4BD1-8DE1-B3E9B46140A1}" type="presParOf" srcId="{DA3E2542-4183-4BF3-B3EA-65279DCAE623}" destId="{D9BBA941-A8FA-4F21-8AC9-6F745A797DC0}" srcOrd="2" destOrd="0" presId="urn:microsoft.com/office/officeart/2005/8/layout/lProcess1"/>
    <dgm:cxn modelId="{FEC4F04A-4714-408F-B43E-5E2BB596D527}" type="presParOf" srcId="{D9BBA941-A8FA-4F21-8AC9-6F745A797DC0}" destId="{3A11FA65-5A28-449F-B5B1-BA85AA803D1F}" srcOrd="0" destOrd="0" presId="urn:microsoft.com/office/officeart/2005/8/layout/lProcess1"/>
    <dgm:cxn modelId="{30FE0825-5EFE-4A75-A04C-65A10EC8D4D0}" type="presParOf" srcId="{D9BBA941-A8FA-4F21-8AC9-6F745A797DC0}" destId="{C3E55FD9-7BCE-4B06-9558-3F11FEE79EF5}" srcOrd="1" destOrd="0" presId="urn:microsoft.com/office/officeart/2005/8/layout/lProcess1"/>
    <dgm:cxn modelId="{24EA495A-0055-4CFB-BE26-161023D964F9}" type="presParOf" srcId="{D9BBA941-A8FA-4F21-8AC9-6F745A797DC0}" destId="{298B88E1-A202-4AE1-A454-D461CD32BA4E}" srcOrd="2" destOrd="0" presId="urn:microsoft.com/office/officeart/2005/8/layout/lProcess1"/>
    <dgm:cxn modelId="{FBA44317-BA7B-40F3-ADAB-6EA54C568E0C}" type="presParOf" srcId="{DA3E2542-4183-4BF3-B3EA-65279DCAE623}" destId="{5192984F-0044-4B41-9485-8983EAF98858}" srcOrd="3" destOrd="0" presId="urn:microsoft.com/office/officeart/2005/8/layout/lProcess1"/>
    <dgm:cxn modelId="{F60E874A-7202-46C9-8CBA-36F11B46F6D3}" type="presParOf" srcId="{DA3E2542-4183-4BF3-B3EA-65279DCAE623}" destId="{76692F7C-841A-4401-A87C-8B194C0D2E90}" srcOrd="4" destOrd="0" presId="urn:microsoft.com/office/officeart/2005/8/layout/lProcess1"/>
    <dgm:cxn modelId="{5C60AA07-9A12-43FA-82CF-D92FDF120D0F}" type="presParOf" srcId="{76692F7C-841A-4401-A87C-8B194C0D2E90}" destId="{EE455E86-5B39-4617-AAD3-9C03B570262F}" srcOrd="0" destOrd="0" presId="urn:microsoft.com/office/officeart/2005/8/layout/lProcess1"/>
    <dgm:cxn modelId="{DFA7888D-D9E9-41AA-B114-3AFB0B0ECD7A}" type="presParOf" srcId="{76692F7C-841A-4401-A87C-8B194C0D2E90}" destId="{E59A58DD-B73A-43EF-A2D0-69DDCC75ECD5}" srcOrd="1" destOrd="0" presId="urn:microsoft.com/office/officeart/2005/8/layout/lProcess1"/>
    <dgm:cxn modelId="{8F081161-5BF5-4DDD-9508-8BA7C704B4E4}" type="presParOf" srcId="{76692F7C-841A-4401-A87C-8B194C0D2E90}" destId="{31B42E20-FA97-4608-9AF5-939F920AE6E4}" srcOrd="2" destOrd="0" presId="urn:microsoft.com/office/officeart/2005/8/layout/lProcess1"/>
    <dgm:cxn modelId="{680D9BDE-0888-4A5E-9240-B68A0C1D6EF4}" type="presParOf" srcId="{DA3E2542-4183-4BF3-B3EA-65279DCAE623}" destId="{39EC49E4-40A4-4BF3-A040-619BB7167729}" srcOrd="5" destOrd="0" presId="urn:microsoft.com/office/officeart/2005/8/layout/lProcess1"/>
    <dgm:cxn modelId="{63A3727F-73A8-48C6-9696-84ECD816726F}" type="presParOf" srcId="{DA3E2542-4183-4BF3-B3EA-65279DCAE623}" destId="{72C91A01-263C-4D0F-9CE4-69033298EFBE}" srcOrd="6" destOrd="0" presId="urn:microsoft.com/office/officeart/2005/8/layout/lProcess1"/>
    <dgm:cxn modelId="{AB9C260D-9AD6-47E0-9F93-7B9FCFB31B08}" type="presParOf" srcId="{72C91A01-263C-4D0F-9CE4-69033298EFBE}" destId="{DCDCA51B-08BD-43D0-8B92-E502E65FD725}" srcOrd="0" destOrd="0" presId="urn:microsoft.com/office/officeart/2005/8/layout/lProcess1"/>
    <dgm:cxn modelId="{F9CDF19C-7C24-43F3-9472-9F88205BC224}" type="presParOf" srcId="{72C91A01-263C-4D0F-9CE4-69033298EFBE}" destId="{C415E988-925F-4A8A-810A-4FF8C97838D8}" srcOrd="1" destOrd="0" presId="urn:microsoft.com/office/officeart/2005/8/layout/lProcess1"/>
    <dgm:cxn modelId="{69A063FF-414D-43B4-A7DF-59283F5D1B82}" type="presParOf" srcId="{72C91A01-263C-4D0F-9CE4-69033298EFBE}" destId="{6CC26BCA-5520-4006-82DC-4F8A365DCFBB}" srcOrd="2" destOrd="0" presId="urn:microsoft.com/office/officeart/2005/8/layout/lProcess1"/>
    <dgm:cxn modelId="{74FF4C47-A5B4-4F58-8543-C80D37E14EF6}" type="presParOf" srcId="{72C91A01-263C-4D0F-9CE4-69033298EFBE}" destId="{6DBAA4A8-CA8D-4CC7-AD2E-853213200529}" srcOrd="3" destOrd="0" presId="urn:microsoft.com/office/officeart/2005/8/layout/lProcess1"/>
    <dgm:cxn modelId="{89C9242A-5284-4CEE-B8E0-92595EE94699}" type="presParOf" srcId="{72C91A01-263C-4D0F-9CE4-69033298EFBE}" destId="{BE862179-5462-4F52-93E8-A5B5E8858203}" srcOrd="4" destOrd="0" presId="urn:microsoft.com/office/officeart/2005/8/layout/lProcess1"/>
    <dgm:cxn modelId="{39F3B348-FBB8-47DB-B9D1-5BDCE5FF3BC1}" type="presParOf" srcId="{DA3E2542-4183-4BF3-B3EA-65279DCAE623}" destId="{92B90259-BA92-41C1-87BF-125D0217736E}" srcOrd="7" destOrd="0" presId="urn:microsoft.com/office/officeart/2005/8/layout/lProcess1"/>
    <dgm:cxn modelId="{15EAC346-9E51-458A-8FD0-08C6AB0CDD0B}" type="presParOf" srcId="{DA3E2542-4183-4BF3-B3EA-65279DCAE623}" destId="{2DD43A5D-313B-439B-91C4-7F3D1C1ADB74}" srcOrd="8" destOrd="0" presId="urn:microsoft.com/office/officeart/2005/8/layout/lProcess1"/>
    <dgm:cxn modelId="{76617CBE-F795-4A95-9CAF-B275E3ED710D}" type="presParOf" srcId="{2DD43A5D-313B-439B-91C4-7F3D1C1ADB74}" destId="{DCB53A81-5234-4FEC-84E6-8E22A46DC59E}" srcOrd="0" destOrd="0" presId="urn:microsoft.com/office/officeart/2005/8/layout/lProcess1"/>
    <dgm:cxn modelId="{D13C879F-2021-4D2F-80B1-609FADE88F96}" type="presParOf" srcId="{2DD43A5D-313B-439B-91C4-7F3D1C1ADB74}" destId="{890926E2-68B9-49B8-A23D-51C55F803F27}" srcOrd="1" destOrd="0" presId="urn:microsoft.com/office/officeart/2005/8/layout/lProcess1"/>
    <dgm:cxn modelId="{06035051-B8A3-4DCD-91DB-6348F0F135DC}" type="presParOf" srcId="{2DD43A5D-313B-439B-91C4-7F3D1C1ADB74}" destId="{826C547B-2E1A-4F1F-831B-45A91518F2DF}" srcOrd="2" destOrd="0" presId="urn:microsoft.com/office/officeart/2005/8/layout/lProcess1"/>
    <dgm:cxn modelId="{9E83E473-7809-4D3A-871D-6E2285A82C1F}" type="presParOf" srcId="{2DD43A5D-313B-439B-91C4-7F3D1C1ADB74}" destId="{4EBA33E6-83A6-4FC8-B2A8-F51E009FC646}" srcOrd="3" destOrd="0" presId="urn:microsoft.com/office/officeart/2005/8/layout/lProcess1"/>
    <dgm:cxn modelId="{28E51A7D-BC9D-44F0-A79E-65B26F317F88}" type="presParOf" srcId="{2DD43A5D-313B-439B-91C4-7F3D1C1ADB74}" destId="{018188E8-4FE8-4937-AF12-B4BCC1224A3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5A1B6-6CBE-403F-AFC5-0F9C1B263C91}" type="doc">
      <dgm:prSet loTypeId="urn:microsoft.com/office/officeart/2005/8/layout/lProcess1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DDCF62-39E4-40A9-AA6E-0E23B27BFFD9}">
      <dgm:prSet phldrT="[Text]" custT="1"/>
      <dgm:spPr>
        <a:xfrm>
          <a:off x="654463" y="2521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Molecular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VRDL</a:t>
          </a:r>
        </a:p>
      </dgm:t>
    </dgm:pt>
    <dgm:pt modelId="{4DE0EFC8-8331-44A6-9F1B-268F2984F19B}" type="parTrans" cxnId="{8887D987-EB54-4052-85DE-9E59564F090D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F451E39C-5BB1-459E-AC72-7AB08F7E7408}" type="sibTrans" cxnId="{8887D987-EB54-4052-85DE-9E59564F090D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911F8F60-18DF-46A1-BB9F-E912DD33922E}">
      <dgm:prSet phldrT="[Text]" custT="1"/>
      <dgm:spPr>
        <a:xfrm>
          <a:off x="654463" y="2699029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225411"/>
            <a:satOff val="-4151"/>
            <a:lumOff val="-53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225411"/>
              <a:satOff val="-4151"/>
              <a:lumOff val="-532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Rhinovirus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A102352-0898-4698-9F8E-3631A999DDF8}" type="parTrans" cxnId="{F0019812-DF07-4158-B936-2ED2ED7AC24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1A40F21A-E369-42F3-8A9A-60F18D33D8F6}" type="sibTrans" cxnId="{F0019812-DF07-4158-B936-2ED2ED7AC241}">
      <dgm:prSet/>
      <dgm:spPr>
        <a:xfrm rot="5400000">
          <a:off x="1927813" y="3423091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843239"/>
            <a:satOff val="-4751"/>
            <a:lumOff val="-3209"/>
            <a:alphaOff val="0"/>
          </a:srgbClr>
        </a:solidFill>
        <a:ln>
          <a:noFill/>
        </a:ln>
        <a:effectLst/>
      </dgm:spPr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418F0015-3D03-4C19-8C01-3F22F665C9FA}">
      <dgm:prSet phldrT="[Text]" custT="1"/>
      <dgm:spPr>
        <a:xfrm>
          <a:off x="3690530" y="1800193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063528"/>
            <a:satOff val="-10378"/>
            <a:lumOff val="-1331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063528"/>
              <a:satOff val="-10378"/>
              <a:lumOff val="-133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St. Louis encephalitis 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DF055B07-1292-4ADF-A5D2-04B49446F429}" type="parTrans" cxnId="{786CA686-9A31-4414-AF80-381131A7222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8304984C-3FF3-438C-8813-81D8AF29155A}" type="sibTrans" cxnId="{786CA686-9A31-4414-AF80-381131A72224}">
      <dgm:prSet/>
      <dgm:spPr>
        <a:xfrm rot="5400000">
          <a:off x="4963881" y="2524255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686478"/>
            <a:satOff val="-9501"/>
            <a:lumOff val="-6417"/>
            <a:alphaOff val="0"/>
          </a:srgbClr>
        </a:solidFill>
        <a:ln>
          <a:noFill/>
        </a:ln>
        <a:effectLst/>
      </dgm:spPr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258CDDE5-ADCB-4FA4-8963-88ED387BE101}">
      <dgm:prSet custT="1"/>
      <dgm:spPr>
        <a:xfrm>
          <a:off x="6726597" y="2699029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6739762"/>
            <a:satOff val="-22832"/>
            <a:lumOff val="-292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6739762"/>
              <a:satOff val="-22832"/>
              <a:lumOff val="-29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Comprehensive antibody testing</a:t>
          </a:r>
        </a:p>
      </dgm:t>
    </dgm:pt>
    <dgm:pt modelId="{3DFBD06F-2CAC-4D85-8340-3141746E3167}" type="parTrans" cxnId="{E338249F-FBB6-49B2-9B73-C64FF7D5A8A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60E98FF0-5C84-4796-AD96-55675E05430B}" type="sibTrans" cxnId="{E338249F-FBB6-49B2-9B73-C64FF7D5A8A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0B7A407C-AA85-46E0-AA0F-98D8B35104FE}">
      <dgm:prSet phldrT="[Text]" custT="1"/>
      <dgm:spPr>
        <a:xfrm>
          <a:off x="654463" y="3597864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838117"/>
            <a:satOff val="-6227"/>
            <a:lumOff val="-799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838117"/>
              <a:satOff val="-6227"/>
              <a:lumOff val="-799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0"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Adenovirus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</a:p>
      </dgm:t>
    </dgm:pt>
    <dgm:pt modelId="{658851BD-49EC-4726-8C75-EAC463522862}" type="parTrans" cxnId="{FA0702CB-0880-4FBE-9738-496B652452E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B885DA76-ADED-4B1F-8ED1-E52F102A31F4}" type="sibTrans" cxnId="{FA0702CB-0880-4FBE-9738-496B652452E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B08A46D9-FA49-4EF9-98CF-1DA915E209CD}">
      <dgm:prSet phldrT="[Text]" custT="1"/>
      <dgm:spPr>
        <a:xfrm>
          <a:off x="654463" y="901357"/>
          <a:ext cx="2663217" cy="665804"/>
        </a:xfrm>
        <a:prstGeom prst="roundRect">
          <a:avLst>
            <a:gd name="adj" fmla="val 10000"/>
          </a:avLst>
        </a:prstGeom>
        <a:solidFill>
          <a:srgbClr val="D5E0EF"/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SARS-CoV-2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(when not previously tested)</a:t>
          </a:r>
        </a:p>
      </dgm:t>
    </dgm:pt>
    <dgm:pt modelId="{859FCD3B-9EA7-4A84-AD0D-6BA4C7AF4900}" type="parTrans" cxnId="{B2692049-23CD-40F5-983B-C26B9B1AA60E}">
      <dgm:prSet/>
      <dgm:spPr>
        <a:xfrm rot="5400000">
          <a:off x="1927813" y="726584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5C1C2E59-B286-487D-94A1-C84D4E54EF0A}" type="sibTrans" cxnId="{B2692049-23CD-40F5-983B-C26B9B1AA60E}">
      <dgm:prSet/>
      <dgm:spPr>
        <a:xfrm rot="5400000">
          <a:off x="1927813" y="1625419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14413"/>
            <a:satOff val="-1584"/>
            <a:lumOff val="-1070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87C1CABD-A899-4F8F-9D06-88938D5143A5}">
      <dgm:prSet phldrT="[Text]" custT="1"/>
      <dgm:spPr>
        <a:xfrm>
          <a:off x="3690530" y="901357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2450823"/>
            <a:satOff val="-8303"/>
            <a:lumOff val="-1065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2450823"/>
              <a:satOff val="-8303"/>
              <a:lumOff val="-1065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West Nile 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A561AA1-108E-49D4-A6E0-540E657CC271}" type="parTrans" cxnId="{BA1A8285-714A-4F73-9EDB-10C870378CA9}">
      <dgm:prSet/>
      <dgm:spPr>
        <a:xfrm rot="5400000">
          <a:off x="4963881" y="726584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2457652"/>
            <a:satOff val="-6334"/>
            <a:lumOff val="-4278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2002AA65-C102-49B7-8591-2C63FB9C11DF}" type="sibTrans" cxnId="{BA1A8285-714A-4F73-9EDB-10C870378CA9}">
      <dgm:prSet/>
      <dgm:spPr>
        <a:xfrm rot="5400000">
          <a:off x="4963881" y="1625419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072065"/>
            <a:satOff val="-7918"/>
            <a:lumOff val="-5348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78175214-93B4-4E67-B3A2-59FC11062213}">
      <dgm:prSet phldrT="[Text]" custT="1"/>
      <dgm:spPr>
        <a:xfrm>
          <a:off x="6726597" y="901357"/>
          <a:ext cx="2663217" cy="665804"/>
        </a:xfrm>
        <a:prstGeom prst="roundRect">
          <a:avLst>
            <a:gd name="adj" fmla="val 10000"/>
          </a:avLst>
        </a:prstGeom>
        <a:solidFill>
          <a:srgbClr val="D9E6D4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Metagenomics</a:t>
          </a:r>
        </a:p>
      </dgm:t>
    </dgm:pt>
    <dgm:pt modelId="{96725F23-3FFA-437C-B39B-589968202EBF}" type="sibTrans" cxnId="{A6087610-4BFA-49BA-9945-529B3AF44345}">
      <dgm:prSet/>
      <dgm:spPr>
        <a:xfrm rot="5400000">
          <a:off x="7999948" y="1625419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144130"/>
            <a:satOff val="-15835"/>
            <a:lumOff val="-10695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7181E711-6F87-45D8-94B6-080EEFA94428}" type="parTrans" cxnId="{A6087610-4BFA-49BA-9945-529B3AF44345}">
      <dgm:prSet/>
      <dgm:spPr>
        <a:xfrm rot="5400000">
          <a:off x="7999948" y="726584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5529717"/>
            <a:satOff val="-14252"/>
            <a:lumOff val="-9626"/>
            <a:alphaOff val="0"/>
          </a:srgbClr>
        </a:solidFill>
        <a:ln>
          <a:noFill/>
        </a:ln>
        <a:effectLst/>
      </dgm:spPr>
      <dgm:t>
        <a:bodyPr/>
        <a:lstStyle/>
        <a:p>
          <a:pPr algn="ctr"/>
          <a:endParaRPr lang="en-US"/>
        </a:p>
      </dgm:t>
    </dgm:pt>
    <dgm:pt modelId="{4A4BC5D4-6B78-4A4B-B02D-5E1C73153BBB}">
      <dgm:prSet phldrT="[Text]" custT="1"/>
      <dgm:spPr>
        <a:xfrm>
          <a:off x="6726597" y="2521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UCSF</a:t>
          </a:r>
        </a:p>
      </dgm:t>
    </dgm:pt>
    <dgm:pt modelId="{9637CD63-CF45-4E63-AE05-10B0B770EF91}" type="sibTrans" cxnId="{D6B96A34-755F-4B15-840D-2F3364D8A43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F42E228F-48E9-4C7C-959C-945E1DEF5E0B}" type="parTrans" cxnId="{D6B96A34-755F-4B15-840D-2F3364D8A43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FB72299B-334B-4491-8B8E-92D030661C12}">
      <dgm:prSet phldrT="[Text]" custT="1"/>
      <dgm:spPr>
        <a:xfrm>
          <a:off x="3690530" y="2699029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676234"/>
            <a:satOff val="-12454"/>
            <a:lumOff val="-1597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676234"/>
              <a:satOff val="-12454"/>
              <a:lumOff val="-159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Zika 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5D16CB3-E918-4404-8F71-D1F097B29219}" type="parTrans" cxnId="{0DD641FE-A208-4693-868D-F4C917E4DCDB}">
      <dgm:prSet/>
      <dgm:spPr/>
      <dgm:t>
        <a:bodyPr/>
        <a:lstStyle/>
        <a:p>
          <a:endParaRPr lang="en-US"/>
        </a:p>
      </dgm:t>
    </dgm:pt>
    <dgm:pt modelId="{0E218796-655A-4D00-979B-0C6278150370}" type="sibTrans" cxnId="{0DD641FE-A208-4693-868D-F4C917E4DCDB}">
      <dgm:prSet/>
      <dgm:spPr>
        <a:xfrm rot="5400000">
          <a:off x="4963881" y="3423091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300891"/>
            <a:satOff val="-11085"/>
            <a:lumOff val="-7487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4C117433-9E82-41F8-A143-8321BA1C64C9}">
      <dgm:prSet phldrT="[Text]" custT="1"/>
      <dgm:spPr>
        <a:xfrm>
          <a:off x="3690530" y="3597864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288939"/>
            <a:satOff val="-14529"/>
            <a:lumOff val="-1863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288939"/>
              <a:satOff val="-14529"/>
              <a:lumOff val="-1863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Dengue 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B147146-BF33-490A-8A89-5F86660A7012}" type="parTrans" cxnId="{4FF183B6-2389-4A30-BB8A-C8B8E6334CF5}">
      <dgm:prSet/>
      <dgm:spPr/>
      <dgm:t>
        <a:bodyPr/>
        <a:lstStyle/>
        <a:p>
          <a:endParaRPr lang="en-US"/>
        </a:p>
      </dgm:t>
    </dgm:pt>
    <dgm:pt modelId="{BCBA5430-5DB7-44BF-8E82-B164AA9695C6}" type="sibTrans" cxnId="{4FF183B6-2389-4A30-BB8A-C8B8E6334CF5}">
      <dgm:prSet/>
      <dgm:spPr>
        <a:xfrm rot="5400000">
          <a:off x="4963881" y="4321927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915304"/>
            <a:satOff val="-12668"/>
            <a:lumOff val="-855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62B422C2-1A7B-442B-8EE3-2371B0011DD9}">
      <dgm:prSet phldrT="[Text]" custT="1"/>
      <dgm:spPr>
        <a:xfrm>
          <a:off x="3690530" y="4496700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901646"/>
            <a:satOff val="-16605"/>
            <a:lumOff val="-2129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901646"/>
              <a:satOff val="-16605"/>
              <a:lumOff val="-2129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Chikungunya 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4DCD837-09C0-4107-A2F0-C884D26CC60D}" type="parTrans" cxnId="{5E789170-B51C-4F86-85D6-5A1CF89EB378}">
      <dgm:prSet/>
      <dgm:spPr/>
      <dgm:t>
        <a:bodyPr/>
        <a:lstStyle/>
        <a:p>
          <a:endParaRPr lang="en-US"/>
        </a:p>
      </dgm:t>
    </dgm:pt>
    <dgm:pt modelId="{373443E7-1180-446F-B0F0-AFC312BFD4D9}" type="sibTrans" cxnId="{5E789170-B51C-4F86-85D6-5A1CF89EB378}">
      <dgm:prSet/>
      <dgm:spPr/>
      <dgm:t>
        <a:bodyPr/>
        <a:lstStyle/>
        <a:p>
          <a:endParaRPr lang="en-US"/>
        </a:p>
      </dgm:t>
    </dgm:pt>
    <dgm:pt modelId="{3970C41B-9CE1-4FF8-A8D4-DCE728EE2E92}">
      <dgm:prSet phldrT="[Text]" custT="1"/>
      <dgm:spPr>
        <a:xfrm>
          <a:off x="3690530" y="2521"/>
          <a:ext cx="2663217" cy="665804"/>
        </a:xfrm>
        <a:prstGeom prst="roundRect">
          <a:avLst>
            <a:gd name="adj" fmla="val 1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Serology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20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VRDL</a:t>
          </a:r>
        </a:p>
      </dgm:t>
    </dgm:pt>
    <dgm:pt modelId="{B98E006D-432E-4399-9B11-F97C2BDF3582}" type="sibTrans" cxnId="{ED3094CF-578E-4ED3-9EFC-7716F693FAFD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53DA8294-9BA8-4378-A0FA-11F000DA20B7}" type="parTrans" cxnId="{ED3094CF-578E-4ED3-9EFC-7716F693FAFD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1800"/>
        </a:p>
      </dgm:t>
    </dgm:pt>
    <dgm:pt modelId="{EC0129DD-FEAD-4E02-AA34-B3A7E1AF693C}">
      <dgm:prSet phldrT="[Text]" custT="1"/>
      <dgm:spPr>
        <a:xfrm>
          <a:off x="654463" y="1800193"/>
          <a:ext cx="2663217" cy="665804"/>
        </a:xfrm>
        <a:prstGeom prst="roundRect">
          <a:avLst>
            <a:gd name="adj" fmla="val 10000"/>
          </a:avLst>
        </a:prstGeom>
        <a:solidFill>
          <a:srgbClr val="D5E0EF"/>
        </a:solidFill>
        <a:ln w="12700" cap="flat" cmpd="sng" algn="ctr">
          <a:solidFill>
            <a:srgbClr val="5B9BD5">
              <a:tint val="40000"/>
              <a:alpha val="90000"/>
              <a:hueOff val="-612706"/>
              <a:satOff val="-2076"/>
              <a:lumOff val="-266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Enterovirus</a:t>
          </a:r>
          <a:r>
            <a:rPr lang="en-US" sz="18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  <a:endParaRPr lang="en-US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AC90680-08EC-4AE8-AAA0-8F9E78023A44}" type="sibTrans" cxnId="{E4C897EE-B148-4A2C-A592-3DDBFC7B151C}">
      <dgm:prSet/>
      <dgm:spPr>
        <a:xfrm rot="5400000">
          <a:off x="1927813" y="2524255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228826"/>
            <a:satOff val="-3167"/>
            <a:lumOff val="-2139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CD64470F-5C49-4604-97C2-0172E6E76423}" type="parTrans" cxnId="{E4C897EE-B148-4A2C-A592-3DDBFC7B151C}">
      <dgm:prSet/>
      <dgm:spPr/>
      <dgm:t>
        <a:bodyPr/>
        <a:lstStyle/>
        <a:p>
          <a:endParaRPr lang="en-US"/>
        </a:p>
      </dgm:t>
    </dgm:pt>
    <dgm:pt modelId="{715E5692-3C4C-43CC-B055-3D5F4F94AF4C}">
      <dgm:prSet phldrT="[Text]" custT="1"/>
      <dgm:spPr>
        <a:xfrm>
          <a:off x="6726597" y="1800193"/>
          <a:ext cx="2663217" cy="665804"/>
        </a:xfrm>
        <a:prstGeom prst="roundRect">
          <a:avLst>
            <a:gd name="adj" fmla="val 10000"/>
          </a:avLst>
        </a:prstGeom>
        <a:solidFill>
          <a:srgbClr val="D9E6D4"/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Host biomarker &amp; pathogen discovery </a:t>
          </a:r>
        </a:p>
      </dgm:t>
    </dgm:pt>
    <dgm:pt modelId="{A4D90E57-3C92-41DC-85A0-2D995D8F53AC}" type="parTrans" cxnId="{E827A290-9C1E-405F-B2D3-89E3488F3669}">
      <dgm:prSet/>
      <dgm:spPr/>
      <dgm:t>
        <a:bodyPr/>
        <a:lstStyle/>
        <a:p>
          <a:endParaRPr lang="en-US"/>
        </a:p>
      </dgm:t>
    </dgm:pt>
    <dgm:pt modelId="{4C9940CA-64EC-4F15-A368-15A892AACECB}" type="sibTrans" cxnId="{E827A290-9C1E-405F-B2D3-89E3488F3669}">
      <dgm:prSet/>
      <dgm:spPr>
        <a:xfrm rot="5400000">
          <a:off x="7999948" y="2524255"/>
          <a:ext cx="116515" cy="116515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DA3E2542-4183-4BF3-B3EA-65279DCAE623}" type="pres">
      <dgm:prSet presAssocID="{FED5A1B6-6CBE-403F-AFC5-0F9C1B263C91}" presName="Name0" presStyleCnt="0">
        <dgm:presLayoutVars>
          <dgm:dir/>
          <dgm:animLvl val="lvl"/>
          <dgm:resizeHandles val="exact"/>
        </dgm:presLayoutVars>
      </dgm:prSet>
      <dgm:spPr/>
    </dgm:pt>
    <dgm:pt modelId="{00D31DC2-B29C-4BCF-9890-5BC7B4BBCDAE}" type="pres">
      <dgm:prSet presAssocID="{F1DDCF62-39E4-40A9-AA6E-0E23B27BFFD9}" presName="vertFlow" presStyleCnt="0"/>
      <dgm:spPr/>
    </dgm:pt>
    <dgm:pt modelId="{42A96193-0022-4374-917D-F44A7333D2A6}" type="pres">
      <dgm:prSet presAssocID="{F1DDCF62-39E4-40A9-AA6E-0E23B27BFFD9}" presName="header" presStyleLbl="node1" presStyleIdx="0" presStyleCnt="3" custScaleY="158511" custLinFactNeighborX="-23316"/>
      <dgm:spPr/>
    </dgm:pt>
    <dgm:pt modelId="{282B3849-C29B-4630-81D5-C78AFA200CD3}" type="pres">
      <dgm:prSet presAssocID="{859FCD3B-9EA7-4A84-AD0D-6BA4C7AF4900}" presName="parTrans" presStyleLbl="sibTrans2D1" presStyleIdx="0" presStyleCnt="12"/>
      <dgm:spPr/>
    </dgm:pt>
    <dgm:pt modelId="{D5E4CF1B-801B-403A-A0B3-10AA98B5E55D}" type="pres">
      <dgm:prSet presAssocID="{B08A46D9-FA49-4EF9-98CF-1DA915E209CD}" presName="child" presStyleLbl="alignAccFollowNode1" presStyleIdx="0" presStyleCnt="12" custScaleY="130062" custLinFactNeighborX="-23316">
        <dgm:presLayoutVars>
          <dgm:chMax val="0"/>
          <dgm:bulletEnabled val="1"/>
        </dgm:presLayoutVars>
      </dgm:prSet>
      <dgm:spPr/>
    </dgm:pt>
    <dgm:pt modelId="{3E43DAA5-6098-4F97-B41C-F4601C8AB548}" type="pres">
      <dgm:prSet presAssocID="{5C1C2E59-B286-487D-94A1-C84D4E54EF0A}" presName="sibTrans" presStyleLbl="sibTrans2D1" presStyleIdx="1" presStyleCnt="12"/>
      <dgm:spPr/>
    </dgm:pt>
    <dgm:pt modelId="{244E7EF9-83D5-4930-BBD0-4362BF32A251}" type="pres">
      <dgm:prSet presAssocID="{EC0129DD-FEAD-4E02-AA34-B3A7E1AF693C}" presName="child" presStyleLbl="alignAccFollowNode1" presStyleIdx="1" presStyleCnt="12" custLinFactNeighborX="-23316">
        <dgm:presLayoutVars>
          <dgm:chMax val="0"/>
          <dgm:bulletEnabled val="1"/>
        </dgm:presLayoutVars>
      </dgm:prSet>
      <dgm:spPr/>
    </dgm:pt>
    <dgm:pt modelId="{36660D2D-740C-403C-A142-8701DF7AAEF3}" type="pres">
      <dgm:prSet presAssocID="{7AC90680-08EC-4AE8-AAA0-8F9E78023A44}" presName="sibTrans" presStyleLbl="sibTrans2D1" presStyleIdx="2" presStyleCnt="12"/>
      <dgm:spPr/>
    </dgm:pt>
    <dgm:pt modelId="{66047D47-CDC2-4981-812C-5EFFD2A6D2F7}" type="pres">
      <dgm:prSet presAssocID="{911F8F60-18DF-46A1-BB9F-E912DD33922E}" presName="child" presStyleLbl="alignAccFollowNode1" presStyleIdx="2" presStyleCnt="12" custLinFactNeighborX="-23316">
        <dgm:presLayoutVars>
          <dgm:chMax val="0"/>
          <dgm:bulletEnabled val="1"/>
        </dgm:presLayoutVars>
      </dgm:prSet>
      <dgm:spPr/>
    </dgm:pt>
    <dgm:pt modelId="{3153BA42-A32B-45AD-8F20-1836737DD1B1}" type="pres">
      <dgm:prSet presAssocID="{1A40F21A-E369-42F3-8A9A-60F18D33D8F6}" presName="sibTrans" presStyleLbl="sibTrans2D1" presStyleIdx="3" presStyleCnt="12"/>
      <dgm:spPr/>
    </dgm:pt>
    <dgm:pt modelId="{9810E53B-94F8-4F72-85D8-51F0A6BDAEC9}" type="pres">
      <dgm:prSet presAssocID="{0B7A407C-AA85-46E0-AA0F-98D8B35104FE}" presName="child" presStyleLbl="alignAccFollowNode1" presStyleIdx="3" presStyleCnt="12" custLinFactNeighborX="-23316">
        <dgm:presLayoutVars>
          <dgm:chMax val="0"/>
          <dgm:bulletEnabled val="1"/>
        </dgm:presLayoutVars>
      </dgm:prSet>
      <dgm:spPr/>
    </dgm:pt>
    <dgm:pt modelId="{765C30F0-80F2-4295-8B91-6D2CEFE67206}" type="pres">
      <dgm:prSet presAssocID="{F1DDCF62-39E4-40A9-AA6E-0E23B27BFFD9}" presName="hSp" presStyleCnt="0"/>
      <dgm:spPr/>
    </dgm:pt>
    <dgm:pt modelId="{D9BBA941-A8FA-4F21-8AC9-6F745A797DC0}" type="pres">
      <dgm:prSet presAssocID="{3970C41B-9CE1-4FF8-A8D4-DCE728EE2E92}" presName="vertFlow" presStyleCnt="0"/>
      <dgm:spPr/>
    </dgm:pt>
    <dgm:pt modelId="{3A11FA65-5A28-449F-B5B1-BA85AA803D1F}" type="pres">
      <dgm:prSet presAssocID="{3970C41B-9CE1-4FF8-A8D4-DCE728EE2E92}" presName="header" presStyleLbl="node1" presStyleIdx="1" presStyleCnt="3" custScaleY="162601" custLinFactNeighborX="-5226"/>
      <dgm:spPr/>
    </dgm:pt>
    <dgm:pt modelId="{91AAC1FD-BEDA-40D6-A828-8CA187532725}" type="pres">
      <dgm:prSet presAssocID="{2A561AA1-108E-49D4-A6E0-540E657CC271}" presName="parTrans" presStyleLbl="sibTrans2D1" presStyleIdx="4" presStyleCnt="12"/>
      <dgm:spPr/>
    </dgm:pt>
    <dgm:pt modelId="{3A9AE9AD-A3C9-49EA-B46A-977B98A72E81}" type="pres">
      <dgm:prSet presAssocID="{87C1CABD-A899-4F8F-9D06-88938D5143A5}" presName="child" presStyleLbl="alignAccFollowNode1" presStyleIdx="4" presStyleCnt="12" custLinFactNeighborX="-5226">
        <dgm:presLayoutVars>
          <dgm:chMax val="0"/>
          <dgm:bulletEnabled val="1"/>
        </dgm:presLayoutVars>
      </dgm:prSet>
      <dgm:spPr/>
    </dgm:pt>
    <dgm:pt modelId="{DBADE36D-C1EF-4B91-B62B-6DA91307BB1E}" type="pres">
      <dgm:prSet presAssocID="{2002AA65-C102-49B7-8591-2C63FB9C11DF}" presName="sibTrans" presStyleLbl="sibTrans2D1" presStyleIdx="5" presStyleCnt="12"/>
      <dgm:spPr/>
    </dgm:pt>
    <dgm:pt modelId="{B274E24E-1485-4831-9343-C01EBE29647E}" type="pres">
      <dgm:prSet presAssocID="{418F0015-3D03-4C19-8C01-3F22F665C9FA}" presName="child" presStyleLbl="alignAccFollowNode1" presStyleIdx="5" presStyleCnt="12" custLinFactNeighborX="-5226">
        <dgm:presLayoutVars>
          <dgm:chMax val="0"/>
          <dgm:bulletEnabled val="1"/>
        </dgm:presLayoutVars>
      </dgm:prSet>
      <dgm:spPr/>
    </dgm:pt>
    <dgm:pt modelId="{937EC152-8B06-45D5-924F-CBD037D95CEB}" type="pres">
      <dgm:prSet presAssocID="{8304984C-3FF3-438C-8813-81D8AF29155A}" presName="sibTrans" presStyleLbl="sibTrans2D1" presStyleIdx="6" presStyleCnt="12"/>
      <dgm:spPr/>
    </dgm:pt>
    <dgm:pt modelId="{F3438281-052A-4F7D-B7B7-4378949D3956}" type="pres">
      <dgm:prSet presAssocID="{FB72299B-334B-4491-8B8E-92D030661C12}" presName="child" presStyleLbl="alignAccFollowNode1" presStyleIdx="6" presStyleCnt="12" custLinFactNeighborX="-5226">
        <dgm:presLayoutVars>
          <dgm:chMax val="0"/>
          <dgm:bulletEnabled val="1"/>
        </dgm:presLayoutVars>
      </dgm:prSet>
      <dgm:spPr/>
    </dgm:pt>
    <dgm:pt modelId="{299934BC-939B-43C9-8797-EBD4456FF950}" type="pres">
      <dgm:prSet presAssocID="{0E218796-655A-4D00-979B-0C6278150370}" presName="sibTrans" presStyleLbl="sibTrans2D1" presStyleIdx="7" presStyleCnt="12"/>
      <dgm:spPr/>
    </dgm:pt>
    <dgm:pt modelId="{52032994-FE45-4A34-92F4-646E6301508A}" type="pres">
      <dgm:prSet presAssocID="{4C117433-9E82-41F8-A143-8321BA1C64C9}" presName="child" presStyleLbl="alignAccFollowNode1" presStyleIdx="7" presStyleCnt="12" custLinFactNeighborX="-5226">
        <dgm:presLayoutVars>
          <dgm:chMax val="0"/>
          <dgm:bulletEnabled val="1"/>
        </dgm:presLayoutVars>
      </dgm:prSet>
      <dgm:spPr/>
    </dgm:pt>
    <dgm:pt modelId="{BB6F4D58-42C6-4727-A101-92B59AFA6A33}" type="pres">
      <dgm:prSet presAssocID="{BCBA5430-5DB7-44BF-8E82-B164AA9695C6}" presName="sibTrans" presStyleLbl="sibTrans2D1" presStyleIdx="8" presStyleCnt="12"/>
      <dgm:spPr/>
    </dgm:pt>
    <dgm:pt modelId="{7403ECA1-6F06-4C22-A9FF-455CA065E90A}" type="pres">
      <dgm:prSet presAssocID="{62B422C2-1A7B-442B-8EE3-2371B0011DD9}" presName="child" presStyleLbl="alignAccFollowNode1" presStyleIdx="8" presStyleCnt="12" custLinFactNeighborX="-5226">
        <dgm:presLayoutVars>
          <dgm:chMax val="0"/>
          <dgm:bulletEnabled val="1"/>
        </dgm:presLayoutVars>
      </dgm:prSet>
      <dgm:spPr/>
    </dgm:pt>
    <dgm:pt modelId="{5192984F-0044-4B41-9485-8983EAF98858}" type="pres">
      <dgm:prSet presAssocID="{3970C41B-9CE1-4FF8-A8D4-DCE728EE2E92}" presName="hSp" presStyleCnt="0"/>
      <dgm:spPr/>
    </dgm:pt>
    <dgm:pt modelId="{72C91A01-263C-4D0F-9CE4-69033298EFBE}" type="pres">
      <dgm:prSet presAssocID="{4A4BC5D4-6B78-4A4B-B02D-5E1C73153BBB}" presName="vertFlow" presStyleCnt="0"/>
      <dgm:spPr/>
    </dgm:pt>
    <dgm:pt modelId="{DCDCA51B-08BD-43D0-8B92-E502E65FD725}" type="pres">
      <dgm:prSet presAssocID="{4A4BC5D4-6B78-4A4B-B02D-5E1C73153BBB}" presName="header" presStyleLbl="node1" presStyleIdx="2" presStyleCnt="3" custScaleY="158518" custLinFactNeighborX="12060"/>
      <dgm:spPr/>
    </dgm:pt>
    <dgm:pt modelId="{4383E7BB-2457-41CE-A060-A7DAD569898E}" type="pres">
      <dgm:prSet presAssocID="{7181E711-6F87-45D8-94B6-080EEFA94428}" presName="parTrans" presStyleLbl="sibTrans2D1" presStyleIdx="9" presStyleCnt="12"/>
      <dgm:spPr/>
    </dgm:pt>
    <dgm:pt modelId="{EEFAD3AD-5128-4774-BF5F-63734B603B42}" type="pres">
      <dgm:prSet presAssocID="{78175214-93B4-4E67-B3A2-59FC11062213}" presName="child" presStyleLbl="alignAccFollowNode1" presStyleIdx="9" presStyleCnt="12" custLinFactNeighborX="12060">
        <dgm:presLayoutVars>
          <dgm:chMax val="0"/>
          <dgm:bulletEnabled val="1"/>
        </dgm:presLayoutVars>
      </dgm:prSet>
      <dgm:spPr/>
    </dgm:pt>
    <dgm:pt modelId="{637B024D-368B-4E88-ABB1-C1356019F15E}" type="pres">
      <dgm:prSet presAssocID="{96725F23-3FFA-437C-B39B-589968202EBF}" presName="sibTrans" presStyleLbl="sibTrans2D1" presStyleIdx="10" presStyleCnt="12"/>
      <dgm:spPr/>
    </dgm:pt>
    <dgm:pt modelId="{DF549526-E2BD-4B92-8CCA-B2A7D7A5C219}" type="pres">
      <dgm:prSet presAssocID="{715E5692-3C4C-43CC-B055-3D5F4F94AF4C}" presName="child" presStyleLbl="alignAccFollowNode1" presStyleIdx="10" presStyleCnt="12" custLinFactNeighborX="12060">
        <dgm:presLayoutVars>
          <dgm:chMax val="0"/>
          <dgm:bulletEnabled val="1"/>
        </dgm:presLayoutVars>
      </dgm:prSet>
      <dgm:spPr/>
    </dgm:pt>
    <dgm:pt modelId="{331DA60B-6A27-4E87-BDE7-49FD2D79C7AC}" type="pres">
      <dgm:prSet presAssocID="{4C9940CA-64EC-4F15-A368-15A892AACECB}" presName="sibTrans" presStyleLbl="sibTrans2D1" presStyleIdx="11" presStyleCnt="12"/>
      <dgm:spPr/>
    </dgm:pt>
    <dgm:pt modelId="{C91E8432-C015-465D-AEC0-C524FD63727F}" type="pres">
      <dgm:prSet presAssocID="{258CDDE5-ADCB-4FA4-8963-88ED387BE101}" presName="child" presStyleLbl="alignAccFollowNode1" presStyleIdx="11" presStyleCnt="12" custLinFactNeighborX="12060">
        <dgm:presLayoutVars>
          <dgm:chMax val="0"/>
          <dgm:bulletEnabled val="1"/>
        </dgm:presLayoutVars>
      </dgm:prSet>
      <dgm:spPr/>
    </dgm:pt>
  </dgm:ptLst>
  <dgm:cxnLst>
    <dgm:cxn modelId="{99D6D205-2A42-44D3-924A-3367CFBEBC74}" type="presOf" srcId="{418F0015-3D03-4C19-8C01-3F22F665C9FA}" destId="{B274E24E-1485-4831-9343-C01EBE29647E}" srcOrd="0" destOrd="0" presId="urn:microsoft.com/office/officeart/2005/8/layout/lProcess1"/>
    <dgm:cxn modelId="{A2A0E707-D323-4CF3-99CB-FE22BA9B1EED}" type="presOf" srcId="{4A4BC5D4-6B78-4A4B-B02D-5E1C73153BBB}" destId="{DCDCA51B-08BD-43D0-8B92-E502E65FD725}" srcOrd="0" destOrd="0" presId="urn:microsoft.com/office/officeart/2005/8/layout/lProcess1"/>
    <dgm:cxn modelId="{0CA8070E-8031-4137-AFD6-A6A12A1D30EB}" type="presOf" srcId="{FED5A1B6-6CBE-403F-AFC5-0F9C1B263C91}" destId="{DA3E2542-4183-4BF3-B3EA-65279DCAE623}" srcOrd="0" destOrd="0" presId="urn:microsoft.com/office/officeart/2005/8/layout/lProcess1"/>
    <dgm:cxn modelId="{A6087610-4BFA-49BA-9945-529B3AF44345}" srcId="{4A4BC5D4-6B78-4A4B-B02D-5E1C73153BBB}" destId="{78175214-93B4-4E67-B3A2-59FC11062213}" srcOrd="0" destOrd="0" parTransId="{7181E711-6F87-45D8-94B6-080EEFA94428}" sibTransId="{96725F23-3FFA-437C-B39B-589968202EBF}"/>
    <dgm:cxn modelId="{F0019812-DF07-4158-B936-2ED2ED7AC241}" srcId="{F1DDCF62-39E4-40A9-AA6E-0E23B27BFFD9}" destId="{911F8F60-18DF-46A1-BB9F-E912DD33922E}" srcOrd="2" destOrd="0" parTransId="{5A102352-0898-4698-9F8E-3631A999DDF8}" sibTransId="{1A40F21A-E369-42F3-8A9A-60F18D33D8F6}"/>
    <dgm:cxn modelId="{E09D4F14-9C82-4C0C-93CE-99A5A63A6DDC}" type="presOf" srcId="{BCBA5430-5DB7-44BF-8E82-B164AA9695C6}" destId="{BB6F4D58-42C6-4727-A101-92B59AFA6A33}" srcOrd="0" destOrd="0" presId="urn:microsoft.com/office/officeart/2005/8/layout/lProcess1"/>
    <dgm:cxn modelId="{F3EE8117-5A8C-4F9A-91DF-464451D06336}" type="presOf" srcId="{258CDDE5-ADCB-4FA4-8963-88ED387BE101}" destId="{C91E8432-C015-465D-AEC0-C524FD63727F}" srcOrd="0" destOrd="0" presId="urn:microsoft.com/office/officeart/2005/8/layout/lProcess1"/>
    <dgm:cxn modelId="{CCEFEC1C-220E-432D-89E5-E1CEE7072437}" type="presOf" srcId="{87C1CABD-A899-4F8F-9D06-88938D5143A5}" destId="{3A9AE9AD-A3C9-49EA-B46A-977B98A72E81}" srcOrd="0" destOrd="0" presId="urn:microsoft.com/office/officeart/2005/8/layout/lProcess1"/>
    <dgm:cxn modelId="{680EED24-898A-4779-896D-131EE67DB23E}" type="presOf" srcId="{859FCD3B-9EA7-4A84-AD0D-6BA4C7AF4900}" destId="{282B3849-C29B-4630-81D5-C78AFA200CD3}" srcOrd="0" destOrd="0" presId="urn:microsoft.com/office/officeart/2005/8/layout/lProcess1"/>
    <dgm:cxn modelId="{8AFB5031-52FD-4E80-9DC3-02461451D6A0}" type="presOf" srcId="{5C1C2E59-B286-487D-94A1-C84D4E54EF0A}" destId="{3E43DAA5-6098-4F97-B41C-F4601C8AB548}" srcOrd="0" destOrd="0" presId="urn:microsoft.com/office/officeart/2005/8/layout/lProcess1"/>
    <dgm:cxn modelId="{D6B96A34-755F-4B15-840D-2F3364D8A431}" srcId="{FED5A1B6-6CBE-403F-AFC5-0F9C1B263C91}" destId="{4A4BC5D4-6B78-4A4B-B02D-5E1C73153BBB}" srcOrd="2" destOrd="0" parTransId="{F42E228F-48E9-4C7C-959C-945E1DEF5E0B}" sibTransId="{9637CD63-CF45-4E63-AE05-10B0B770EF91}"/>
    <dgm:cxn modelId="{43C84C38-EF7C-42C8-9C47-A66A43D21CCF}" type="presOf" srcId="{8304984C-3FF3-438C-8813-81D8AF29155A}" destId="{937EC152-8B06-45D5-924F-CBD037D95CEB}" srcOrd="0" destOrd="0" presId="urn:microsoft.com/office/officeart/2005/8/layout/lProcess1"/>
    <dgm:cxn modelId="{1C8C6261-C96C-4A59-AA35-08F6915F7936}" type="presOf" srcId="{F1DDCF62-39E4-40A9-AA6E-0E23B27BFFD9}" destId="{42A96193-0022-4374-917D-F44A7333D2A6}" srcOrd="0" destOrd="0" presId="urn:microsoft.com/office/officeart/2005/8/layout/lProcess1"/>
    <dgm:cxn modelId="{51D64163-3A5E-4BD2-BBA1-885CB2CCF63F}" type="presOf" srcId="{7181E711-6F87-45D8-94B6-080EEFA94428}" destId="{4383E7BB-2457-41CE-A060-A7DAD569898E}" srcOrd="0" destOrd="0" presId="urn:microsoft.com/office/officeart/2005/8/layout/lProcess1"/>
    <dgm:cxn modelId="{B2692049-23CD-40F5-983B-C26B9B1AA60E}" srcId="{F1DDCF62-39E4-40A9-AA6E-0E23B27BFFD9}" destId="{B08A46D9-FA49-4EF9-98CF-1DA915E209CD}" srcOrd="0" destOrd="0" parTransId="{859FCD3B-9EA7-4A84-AD0D-6BA4C7AF4900}" sibTransId="{5C1C2E59-B286-487D-94A1-C84D4E54EF0A}"/>
    <dgm:cxn modelId="{25B4964B-CA07-48B2-ABC8-A862C3521CAE}" type="presOf" srcId="{FB72299B-334B-4491-8B8E-92D030661C12}" destId="{F3438281-052A-4F7D-B7B7-4378949D3956}" srcOrd="0" destOrd="0" presId="urn:microsoft.com/office/officeart/2005/8/layout/lProcess1"/>
    <dgm:cxn modelId="{5E789170-B51C-4F86-85D6-5A1CF89EB378}" srcId="{3970C41B-9CE1-4FF8-A8D4-DCE728EE2E92}" destId="{62B422C2-1A7B-442B-8EE3-2371B0011DD9}" srcOrd="4" destOrd="0" parTransId="{34DCD837-09C0-4107-A2F0-C884D26CC60D}" sibTransId="{373443E7-1180-446F-B0F0-AFC312BFD4D9}"/>
    <dgm:cxn modelId="{8A39E471-C213-466F-87EF-D3EC6320E764}" type="presOf" srcId="{96725F23-3FFA-437C-B39B-589968202EBF}" destId="{637B024D-368B-4E88-ABB1-C1356019F15E}" srcOrd="0" destOrd="0" presId="urn:microsoft.com/office/officeart/2005/8/layout/lProcess1"/>
    <dgm:cxn modelId="{9DD84378-7E13-440E-969A-E8F668887191}" type="presOf" srcId="{4C9940CA-64EC-4F15-A368-15A892AACECB}" destId="{331DA60B-6A27-4E87-BDE7-49FD2D79C7AC}" srcOrd="0" destOrd="0" presId="urn:microsoft.com/office/officeart/2005/8/layout/lProcess1"/>
    <dgm:cxn modelId="{E49B3B79-55CC-4BD6-9287-1E8948B861A2}" type="presOf" srcId="{2A561AA1-108E-49D4-A6E0-540E657CC271}" destId="{91AAC1FD-BEDA-40D6-A828-8CA187532725}" srcOrd="0" destOrd="0" presId="urn:microsoft.com/office/officeart/2005/8/layout/lProcess1"/>
    <dgm:cxn modelId="{BA1A8285-714A-4F73-9EDB-10C870378CA9}" srcId="{3970C41B-9CE1-4FF8-A8D4-DCE728EE2E92}" destId="{87C1CABD-A899-4F8F-9D06-88938D5143A5}" srcOrd="0" destOrd="0" parTransId="{2A561AA1-108E-49D4-A6E0-540E657CC271}" sibTransId="{2002AA65-C102-49B7-8591-2C63FB9C11DF}"/>
    <dgm:cxn modelId="{786CA686-9A31-4414-AF80-381131A72224}" srcId="{3970C41B-9CE1-4FF8-A8D4-DCE728EE2E92}" destId="{418F0015-3D03-4C19-8C01-3F22F665C9FA}" srcOrd="1" destOrd="0" parTransId="{DF055B07-1292-4ADF-A5D2-04B49446F429}" sibTransId="{8304984C-3FF3-438C-8813-81D8AF29155A}"/>
    <dgm:cxn modelId="{8887D987-EB54-4052-85DE-9E59564F090D}" srcId="{FED5A1B6-6CBE-403F-AFC5-0F9C1B263C91}" destId="{F1DDCF62-39E4-40A9-AA6E-0E23B27BFFD9}" srcOrd="0" destOrd="0" parTransId="{4DE0EFC8-8331-44A6-9F1B-268F2984F19B}" sibTransId="{F451E39C-5BB1-459E-AC72-7AB08F7E7408}"/>
    <dgm:cxn modelId="{E827A290-9C1E-405F-B2D3-89E3488F3669}" srcId="{4A4BC5D4-6B78-4A4B-B02D-5E1C73153BBB}" destId="{715E5692-3C4C-43CC-B055-3D5F4F94AF4C}" srcOrd="1" destOrd="0" parTransId="{A4D90E57-3C92-41DC-85A0-2D995D8F53AC}" sibTransId="{4C9940CA-64EC-4F15-A368-15A892AACECB}"/>
    <dgm:cxn modelId="{EB660595-C170-4863-8EBD-5C05C405A9D3}" type="presOf" srcId="{0E218796-655A-4D00-979B-0C6278150370}" destId="{299934BC-939B-43C9-8797-EBD4456FF950}" srcOrd="0" destOrd="0" presId="urn:microsoft.com/office/officeart/2005/8/layout/lProcess1"/>
    <dgm:cxn modelId="{E338249F-FBB6-49B2-9B73-C64FF7D5A8A5}" srcId="{4A4BC5D4-6B78-4A4B-B02D-5E1C73153BBB}" destId="{258CDDE5-ADCB-4FA4-8963-88ED387BE101}" srcOrd="2" destOrd="0" parTransId="{3DFBD06F-2CAC-4D85-8340-3141746E3167}" sibTransId="{60E98FF0-5C84-4796-AD96-55675E05430B}"/>
    <dgm:cxn modelId="{8953BCB3-EA92-4308-8AAE-CD29CBB1B9E6}" type="presOf" srcId="{1A40F21A-E369-42F3-8A9A-60F18D33D8F6}" destId="{3153BA42-A32B-45AD-8F20-1836737DD1B1}" srcOrd="0" destOrd="0" presId="urn:microsoft.com/office/officeart/2005/8/layout/lProcess1"/>
    <dgm:cxn modelId="{9ACD0CB5-05AD-4B06-B1A2-7E00010D5A34}" type="presOf" srcId="{7AC90680-08EC-4AE8-AAA0-8F9E78023A44}" destId="{36660D2D-740C-403C-A142-8701DF7AAEF3}" srcOrd="0" destOrd="0" presId="urn:microsoft.com/office/officeart/2005/8/layout/lProcess1"/>
    <dgm:cxn modelId="{4FF183B6-2389-4A30-BB8A-C8B8E6334CF5}" srcId="{3970C41B-9CE1-4FF8-A8D4-DCE728EE2E92}" destId="{4C117433-9E82-41F8-A143-8321BA1C64C9}" srcOrd="3" destOrd="0" parTransId="{2B147146-BF33-490A-8A89-5F86660A7012}" sibTransId="{BCBA5430-5DB7-44BF-8E82-B164AA9695C6}"/>
    <dgm:cxn modelId="{3B54C8B9-2ECE-45C6-BFAF-A477FD5131DB}" type="presOf" srcId="{2002AA65-C102-49B7-8591-2C63FB9C11DF}" destId="{DBADE36D-C1EF-4B91-B62B-6DA91307BB1E}" srcOrd="0" destOrd="0" presId="urn:microsoft.com/office/officeart/2005/8/layout/lProcess1"/>
    <dgm:cxn modelId="{E54367BD-AF86-4932-A988-A8733EE113D0}" type="presOf" srcId="{4C117433-9E82-41F8-A143-8321BA1C64C9}" destId="{52032994-FE45-4A34-92F4-646E6301508A}" srcOrd="0" destOrd="0" presId="urn:microsoft.com/office/officeart/2005/8/layout/lProcess1"/>
    <dgm:cxn modelId="{FA0702CB-0880-4FBE-9738-496B652452E4}" srcId="{F1DDCF62-39E4-40A9-AA6E-0E23B27BFFD9}" destId="{0B7A407C-AA85-46E0-AA0F-98D8B35104FE}" srcOrd="3" destOrd="0" parTransId="{658851BD-49EC-4726-8C75-EAC463522862}" sibTransId="{B885DA76-ADED-4B1F-8ED1-E52F102A31F4}"/>
    <dgm:cxn modelId="{ED3094CF-578E-4ED3-9EFC-7716F693FAFD}" srcId="{FED5A1B6-6CBE-403F-AFC5-0F9C1B263C91}" destId="{3970C41B-9CE1-4FF8-A8D4-DCE728EE2E92}" srcOrd="1" destOrd="0" parTransId="{53DA8294-9BA8-4378-A0FA-11F000DA20B7}" sibTransId="{B98E006D-432E-4399-9B11-F97C2BDF3582}"/>
    <dgm:cxn modelId="{A5ABA2CF-639D-4331-8B82-8985D9844B41}" type="presOf" srcId="{911F8F60-18DF-46A1-BB9F-E912DD33922E}" destId="{66047D47-CDC2-4981-812C-5EFFD2A6D2F7}" srcOrd="0" destOrd="0" presId="urn:microsoft.com/office/officeart/2005/8/layout/lProcess1"/>
    <dgm:cxn modelId="{7A7C96D7-0DB9-4CE7-A255-DD6C1E446367}" type="presOf" srcId="{3970C41B-9CE1-4FF8-A8D4-DCE728EE2E92}" destId="{3A11FA65-5A28-449F-B5B1-BA85AA803D1F}" srcOrd="0" destOrd="0" presId="urn:microsoft.com/office/officeart/2005/8/layout/lProcess1"/>
    <dgm:cxn modelId="{AA2017DC-D89B-41EA-9281-898A2B1F6849}" type="presOf" srcId="{78175214-93B4-4E67-B3A2-59FC11062213}" destId="{EEFAD3AD-5128-4774-BF5F-63734B603B42}" srcOrd="0" destOrd="0" presId="urn:microsoft.com/office/officeart/2005/8/layout/lProcess1"/>
    <dgm:cxn modelId="{AA6F52E4-69B3-4324-B162-4614897F0542}" type="presOf" srcId="{62B422C2-1A7B-442B-8EE3-2371B0011DD9}" destId="{7403ECA1-6F06-4C22-A9FF-455CA065E90A}" srcOrd="0" destOrd="0" presId="urn:microsoft.com/office/officeart/2005/8/layout/lProcess1"/>
    <dgm:cxn modelId="{AD2E59E8-8B6B-4818-BC72-80A56FECCB8C}" type="presOf" srcId="{B08A46D9-FA49-4EF9-98CF-1DA915E209CD}" destId="{D5E4CF1B-801B-403A-A0B3-10AA98B5E55D}" srcOrd="0" destOrd="0" presId="urn:microsoft.com/office/officeart/2005/8/layout/lProcess1"/>
    <dgm:cxn modelId="{E4C897EE-B148-4A2C-A592-3DDBFC7B151C}" srcId="{F1DDCF62-39E4-40A9-AA6E-0E23B27BFFD9}" destId="{EC0129DD-FEAD-4E02-AA34-B3A7E1AF693C}" srcOrd="1" destOrd="0" parTransId="{CD64470F-5C49-4604-97C2-0172E6E76423}" sibTransId="{7AC90680-08EC-4AE8-AAA0-8F9E78023A44}"/>
    <dgm:cxn modelId="{BA088AF7-7807-4DDB-9C80-746AF677CCB4}" type="presOf" srcId="{0B7A407C-AA85-46E0-AA0F-98D8B35104FE}" destId="{9810E53B-94F8-4F72-85D8-51F0A6BDAEC9}" srcOrd="0" destOrd="0" presId="urn:microsoft.com/office/officeart/2005/8/layout/lProcess1"/>
    <dgm:cxn modelId="{FB4D08F8-93CC-44BC-AF44-00062FA3A4A2}" type="presOf" srcId="{715E5692-3C4C-43CC-B055-3D5F4F94AF4C}" destId="{DF549526-E2BD-4B92-8CCA-B2A7D7A5C219}" srcOrd="0" destOrd="0" presId="urn:microsoft.com/office/officeart/2005/8/layout/lProcess1"/>
    <dgm:cxn modelId="{0DD641FE-A208-4693-868D-F4C917E4DCDB}" srcId="{3970C41B-9CE1-4FF8-A8D4-DCE728EE2E92}" destId="{FB72299B-334B-4491-8B8E-92D030661C12}" srcOrd="2" destOrd="0" parTransId="{55D16CB3-E918-4404-8F71-D1F097B29219}" sibTransId="{0E218796-655A-4D00-979B-0C6278150370}"/>
    <dgm:cxn modelId="{A803A9FE-F1F3-4B90-A127-DEB2D8189238}" type="presOf" srcId="{EC0129DD-FEAD-4E02-AA34-B3A7E1AF693C}" destId="{244E7EF9-83D5-4930-BBD0-4362BF32A251}" srcOrd="0" destOrd="0" presId="urn:microsoft.com/office/officeart/2005/8/layout/lProcess1"/>
    <dgm:cxn modelId="{FBD1561D-3314-4B73-ABC1-EB30AA27A7C3}" type="presParOf" srcId="{DA3E2542-4183-4BF3-B3EA-65279DCAE623}" destId="{00D31DC2-B29C-4BCF-9890-5BC7B4BBCDAE}" srcOrd="0" destOrd="0" presId="urn:microsoft.com/office/officeart/2005/8/layout/lProcess1"/>
    <dgm:cxn modelId="{DFAB22C6-8CF4-40FB-9BD8-448CB2BE98B1}" type="presParOf" srcId="{00D31DC2-B29C-4BCF-9890-5BC7B4BBCDAE}" destId="{42A96193-0022-4374-917D-F44A7333D2A6}" srcOrd="0" destOrd="0" presId="urn:microsoft.com/office/officeart/2005/8/layout/lProcess1"/>
    <dgm:cxn modelId="{F5A04A1F-0BFB-4E2A-91BC-76CC0FAB22CE}" type="presParOf" srcId="{00D31DC2-B29C-4BCF-9890-5BC7B4BBCDAE}" destId="{282B3849-C29B-4630-81D5-C78AFA200CD3}" srcOrd="1" destOrd="0" presId="urn:microsoft.com/office/officeart/2005/8/layout/lProcess1"/>
    <dgm:cxn modelId="{0D1E671C-3A23-4F75-9BA0-9D380786F7B3}" type="presParOf" srcId="{00D31DC2-B29C-4BCF-9890-5BC7B4BBCDAE}" destId="{D5E4CF1B-801B-403A-A0B3-10AA98B5E55D}" srcOrd="2" destOrd="0" presId="urn:microsoft.com/office/officeart/2005/8/layout/lProcess1"/>
    <dgm:cxn modelId="{1546A268-FE6F-40CF-A4E4-D0730145B28A}" type="presParOf" srcId="{00D31DC2-B29C-4BCF-9890-5BC7B4BBCDAE}" destId="{3E43DAA5-6098-4F97-B41C-F4601C8AB548}" srcOrd="3" destOrd="0" presId="urn:microsoft.com/office/officeart/2005/8/layout/lProcess1"/>
    <dgm:cxn modelId="{F9956C1A-961D-4414-B382-E8EE52320345}" type="presParOf" srcId="{00D31DC2-B29C-4BCF-9890-5BC7B4BBCDAE}" destId="{244E7EF9-83D5-4930-BBD0-4362BF32A251}" srcOrd="4" destOrd="0" presId="urn:microsoft.com/office/officeart/2005/8/layout/lProcess1"/>
    <dgm:cxn modelId="{8A76415F-4793-43F8-9CC8-37E5D8A1D9E6}" type="presParOf" srcId="{00D31DC2-B29C-4BCF-9890-5BC7B4BBCDAE}" destId="{36660D2D-740C-403C-A142-8701DF7AAEF3}" srcOrd="5" destOrd="0" presId="urn:microsoft.com/office/officeart/2005/8/layout/lProcess1"/>
    <dgm:cxn modelId="{FBD15E21-D735-4F92-B489-B451D1C6374E}" type="presParOf" srcId="{00D31DC2-B29C-4BCF-9890-5BC7B4BBCDAE}" destId="{66047D47-CDC2-4981-812C-5EFFD2A6D2F7}" srcOrd="6" destOrd="0" presId="urn:microsoft.com/office/officeart/2005/8/layout/lProcess1"/>
    <dgm:cxn modelId="{EA810B18-343C-459B-A882-C563B275EBE5}" type="presParOf" srcId="{00D31DC2-B29C-4BCF-9890-5BC7B4BBCDAE}" destId="{3153BA42-A32B-45AD-8F20-1836737DD1B1}" srcOrd="7" destOrd="0" presId="urn:microsoft.com/office/officeart/2005/8/layout/lProcess1"/>
    <dgm:cxn modelId="{CD1D69C4-4C41-4514-B1A9-549A5F704008}" type="presParOf" srcId="{00D31DC2-B29C-4BCF-9890-5BC7B4BBCDAE}" destId="{9810E53B-94F8-4F72-85D8-51F0A6BDAEC9}" srcOrd="8" destOrd="0" presId="urn:microsoft.com/office/officeart/2005/8/layout/lProcess1"/>
    <dgm:cxn modelId="{9784CC99-15E3-4AFF-BF62-1A9B700E2066}" type="presParOf" srcId="{DA3E2542-4183-4BF3-B3EA-65279DCAE623}" destId="{765C30F0-80F2-4295-8B91-6D2CEFE67206}" srcOrd="1" destOrd="0" presId="urn:microsoft.com/office/officeart/2005/8/layout/lProcess1"/>
    <dgm:cxn modelId="{EA7C1D63-E790-4BD1-8DE1-B3E9B46140A1}" type="presParOf" srcId="{DA3E2542-4183-4BF3-B3EA-65279DCAE623}" destId="{D9BBA941-A8FA-4F21-8AC9-6F745A797DC0}" srcOrd="2" destOrd="0" presId="urn:microsoft.com/office/officeart/2005/8/layout/lProcess1"/>
    <dgm:cxn modelId="{FEC4F04A-4714-408F-B43E-5E2BB596D527}" type="presParOf" srcId="{D9BBA941-A8FA-4F21-8AC9-6F745A797DC0}" destId="{3A11FA65-5A28-449F-B5B1-BA85AA803D1F}" srcOrd="0" destOrd="0" presId="urn:microsoft.com/office/officeart/2005/8/layout/lProcess1"/>
    <dgm:cxn modelId="{D2A31EA6-A306-44C4-A6AD-F5C41B75434F}" type="presParOf" srcId="{D9BBA941-A8FA-4F21-8AC9-6F745A797DC0}" destId="{91AAC1FD-BEDA-40D6-A828-8CA187532725}" srcOrd="1" destOrd="0" presId="urn:microsoft.com/office/officeart/2005/8/layout/lProcess1"/>
    <dgm:cxn modelId="{E9EB6FF2-B24B-4854-B843-6564CCD3F8AB}" type="presParOf" srcId="{D9BBA941-A8FA-4F21-8AC9-6F745A797DC0}" destId="{3A9AE9AD-A3C9-49EA-B46A-977B98A72E81}" srcOrd="2" destOrd="0" presId="urn:microsoft.com/office/officeart/2005/8/layout/lProcess1"/>
    <dgm:cxn modelId="{49E6052B-343F-44F4-8388-4E74050600FC}" type="presParOf" srcId="{D9BBA941-A8FA-4F21-8AC9-6F745A797DC0}" destId="{DBADE36D-C1EF-4B91-B62B-6DA91307BB1E}" srcOrd="3" destOrd="0" presId="urn:microsoft.com/office/officeart/2005/8/layout/lProcess1"/>
    <dgm:cxn modelId="{046CB859-BAA9-43B0-8D7E-C367A5B91B09}" type="presParOf" srcId="{D9BBA941-A8FA-4F21-8AC9-6F745A797DC0}" destId="{B274E24E-1485-4831-9343-C01EBE29647E}" srcOrd="4" destOrd="0" presId="urn:microsoft.com/office/officeart/2005/8/layout/lProcess1"/>
    <dgm:cxn modelId="{C7F6196B-87EB-4B9B-9571-5423A590B260}" type="presParOf" srcId="{D9BBA941-A8FA-4F21-8AC9-6F745A797DC0}" destId="{937EC152-8B06-45D5-924F-CBD037D95CEB}" srcOrd="5" destOrd="0" presId="urn:microsoft.com/office/officeart/2005/8/layout/lProcess1"/>
    <dgm:cxn modelId="{C5AAE212-AF1D-4BF4-9188-7B211710BFE1}" type="presParOf" srcId="{D9BBA941-A8FA-4F21-8AC9-6F745A797DC0}" destId="{F3438281-052A-4F7D-B7B7-4378949D3956}" srcOrd="6" destOrd="0" presId="urn:microsoft.com/office/officeart/2005/8/layout/lProcess1"/>
    <dgm:cxn modelId="{078333EA-A94E-44CE-9B96-E61F46C5A1BE}" type="presParOf" srcId="{D9BBA941-A8FA-4F21-8AC9-6F745A797DC0}" destId="{299934BC-939B-43C9-8797-EBD4456FF950}" srcOrd="7" destOrd="0" presId="urn:microsoft.com/office/officeart/2005/8/layout/lProcess1"/>
    <dgm:cxn modelId="{28B18EF7-2993-458A-9A67-10DF87B9E3F6}" type="presParOf" srcId="{D9BBA941-A8FA-4F21-8AC9-6F745A797DC0}" destId="{52032994-FE45-4A34-92F4-646E6301508A}" srcOrd="8" destOrd="0" presId="urn:microsoft.com/office/officeart/2005/8/layout/lProcess1"/>
    <dgm:cxn modelId="{7B25EB31-596B-4AF3-BD39-2D0D94475D06}" type="presParOf" srcId="{D9BBA941-A8FA-4F21-8AC9-6F745A797DC0}" destId="{BB6F4D58-42C6-4727-A101-92B59AFA6A33}" srcOrd="9" destOrd="0" presId="urn:microsoft.com/office/officeart/2005/8/layout/lProcess1"/>
    <dgm:cxn modelId="{F99A5774-FD1A-48BB-BF2D-E4AD81683E43}" type="presParOf" srcId="{D9BBA941-A8FA-4F21-8AC9-6F745A797DC0}" destId="{7403ECA1-6F06-4C22-A9FF-455CA065E90A}" srcOrd="10" destOrd="0" presId="urn:microsoft.com/office/officeart/2005/8/layout/lProcess1"/>
    <dgm:cxn modelId="{FBA44317-BA7B-40F3-ADAB-6EA54C568E0C}" type="presParOf" srcId="{DA3E2542-4183-4BF3-B3EA-65279DCAE623}" destId="{5192984F-0044-4B41-9485-8983EAF98858}" srcOrd="3" destOrd="0" presId="urn:microsoft.com/office/officeart/2005/8/layout/lProcess1"/>
    <dgm:cxn modelId="{63A3727F-73A8-48C6-9696-84ECD816726F}" type="presParOf" srcId="{DA3E2542-4183-4BF3-B3EA-65279DCAE623}" destId="{72C91A01-263C-4D0F-9CE4-69033298EFBE}" srcOrd="4" destOrd="0" presId="urn:microsoft.com/office/officeart/2005/8/layout/lProcess1"/>
    <dgm:cxn modelId="{AB9C260D-9AD6-47E0-9F93-7B9FCFB31B08}" type="presParOf" srcId="{72C91A01-263C-4D0F-9CE4-69033298EFBE}" destId="{DCDCA51B-08BD-43D0-8B92-E502E65FD725}" srcOrd="0" destOrd="0" presId="urn:microsoft.com/office/officeart/2005/8/layout/lProcess1"/>
    <dgm:cxn modelId="{62BC7F2A-A3DC-4A2E-B8EC-C271C1DCAC86}" type="presParOf" srcId="{72C91A01-263C-4D0F-9CE4-69033298EFBE}" destId="{4383E7BB-2457-41CE-A060-A7DAD569898E}" srcOrd="1" destOrd="0" presId="urn:microsoft.com/office/officeart/2005/8/layout/lProcess1"/>
    <dgm:cxn modelId="{35ED051F-EE6D-4321-8237-0A8916033503}" type="presParOf" srcId="{72C91A01-263C-4D0F-9CE4-69033298EFBE}" destId="{EEFAD3AD-5128-4774-BF5F-63734B603B42}" srcOrd="2" destOrd="0" presId="urn:microsoft.com/office/officeart/2005/8/layout/lProcess1"/>
    <dgm:cxn modelId="{980D5398-C904-4638-A143-9DEC525CE106}" type="presParOf" srcId="{72C91A01-263C-4D0F-9CE4-69033298EFBE}" destId="{637B024D-368B-4E88-ABB1-C1356019F15E}" srcOrd="3" destOrd="0" presId="urn:microsoft.com/office/officeart/2005/8/layout/lProcess1"/>
    <dgm:cxn modelId="{0EA1FD43-01F4-448C-978F-4F46A0F7729F}" type="presParOf" srcId="{72C91A01-263C-4D0F-9CE4-69033298EFBE}" destId="{DF549526-E2BD-4B92-8CCA-B2A7D7A5C219}" srcOrd="4" destOrd="0" presId="urn:microsoft.com/office/officeart/2005/8/layout/lProcess1"/>
    <dgm:cxn modelId="{7E7A49E5-0ACD-4F15-AC14-62CB99AC99E4}" type="presParOf" srcId="{72C91A01-263C-4D0F-9CE4-69033298EFBE}" destId="{331DA60B-6A27-4E87-BDE7-49FD2D79C7AC}" srcOrd="5" destOrd="0" presId="urn:microsoft.com/office/officeart/2005/8/layout/lProcess1"/>
    <dgm:cxn modelId="{395530B8-B77F-4B35-A304-07462DED593D}" type="presParOf" srcId="{72C91A01-263C-4D0F-9CE4-69033298EFBE}" destId="{C91E8432-C015-465D-AEC0-C524FD63727F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96193-0022-4374-917D-F44A7333D2A6}">
      <dsp:nvSpPr>
        <dsp:cNvPr id="0" name=""/>
        <dsp:cNvSpPr/>
      </dsp:nvSpPr>
      <dsp:spPr>
        <a:xfrm>
          <a:off x="1077" y="672580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CSF</a:t>
          </a:r>
        </a:p>
      </dsp:txBody>
      <dsp:txXfrm>
        <a:off x="12670" y="684173"/>
        <a:ext cx="1560069" cy="372627"/>
      </dsp:txXfrm>
    </dsp:sp>
    <dsp:sp modelId="{C6479DF3-95A5-4F41-8508-E1C5BCC9EDA0}">
      <dsp:nvSpPr>
        <dsp:cNvPr id="0" name=""/>
        <dsp:cNvSpPr/>
      </dsp:nvSpPr>
      <dsp:spPr>
        <a:xfrm rot="5400000">
          <a:off x="758071" y="1103027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CBA05D-5245-4481-9377-5A0432ABA743}">
      <dsp:nvSpPr>
        <dsp:cNvPr id="0" name=""/>
        <dsp:cNvSpPr/>
      </dsp:nvSpPr>
      <dsp:spPr>
        <a:xfrm>
          <a:off x="1077" y="1206928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2-3 cc</a:t>
          </a:r>
        </a:p>
      </dsp:txBody>
      <dsp:txXfrm>
        <a:off x="12670" y="1218521"/>
        <a:ext cx="1560069" cy="372627"/>
      </dsp:txXfrm>
    </dsp:sp>
    <dsp:sp modelId="{78EB6799-868D-4115-8F92-8E6F1F108573}">
      <dsp:nvSpPr>
        <dsp:cNvPr id="0" name=""/>
        <dsp:cNvSpPr/>
      </dsp:nvSpPr>
      <dsp:spPr>
        <a:xfrm rot="5400000">
          <a:off x="758071" y="1637376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126424"/>
            <a:satOff val="-2903"/>
            <a:lumOff val="-1961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CB50C0-52BA-4C94-8BFF-5639D0A8F3F2}">
      <dsp:nvSpPr>
        <dsp:cNvPr id="0" name=""/>
        <dsp:cNvSpPr/>
      </dsp:nvSpPr>
      <dsp:spPr>
        <a:xfrm>
          <a:off x="1077" y="1741277"/>
          <a:ext cx="1583255" cy="1111987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123294"/>
            <a:satOff val="-3805"/>
            <a:lumOff val="-48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123294"/>
              <a:satOff val="-3805"/>
              <a:lumOff val="-48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Preferably </a:t>
          </a:r>
          <a:r>
            <a:rPr lang="en-US" sz="180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before</a:t>
          </a: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IVIG administered</a:t>
          </a:r>
        </a:p>
      </dsp:txBody>
      <dsp:txXfrm>
        <a:off x="33646" y="1773846"/>
        <a:ext cx="1518117" cy="1046849"/>
      </dsp:txXfrm>
    </dsp:sp>
    <dsp:sp modelId="{3A11FA65-5A28-449F-B5B1-BA85AA803D1F}">
      <dsp:nvSpPr>
        <dsp:cNvPr id="0" name=""/>
        <dsp:cNvSpPr/>
      </dsp:nvSpPr>
      <dsp:spPr>
        <a:xfrm>
          <a:off x="1805988" y="672580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hueOff val="-1689636"/>
            <a:satOff val="-4355"/>
            <a:lumOff val="-2941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NP Swab</a:t>
          </a:r>
        </a:p>
      </dsp:txBody>
      <dsp:txXfrm>
        <a:off x="1817581" y="684173"/>
        <a:ext cx="1560069" cy="372627"/>
      </dsp:txXfrm>
    </dsp:sp>
    <dsp:sp modelId="{C3E55FD9-7BCE-4B06-9558-3F11FEE79EF5}">
      <dsp:nvSpPr>
        <dsp:cNvPr id="0" name=""/>
        <dsp:cNvSpPr/>
      </dsp:nvSpPr>
      <dsp:spPr>
        <a:xfrm rot="5400000">
          <a:off x="2562982" y="1103027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2252848"/>
            <a:satOff val="-5806"/>
            <a:lumOff val="-3922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8B88E1-A202-4AE1-A454-D461CD32BA4E}">
      <dsp:nvSpPr>
        <dsp:cNvPr id="0" name=""/>
        <dsp:cNvSpPr/>
      </dsp:nvSpPr>
      <dsp:spPr>
        <a:xfrm>
          <a:off x="1805988" y="1206928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2246587"/>
            <a:satOff val="-7611"/>
            <a:lumOff val="-976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2246587"/>
              <a:satOff val="-7611"/>
              <a:lumOff val="-97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 VTM</a:t>
          </a:r>
        </a:p>
      </dsp:txBody>
      <dsp:txXfrm>
        <a:off x="1817581" y="1218521"/>
        <a:ext cx="1560069" cy="372627"/>
      </dsp:txXfrm>
    </dsp:sp>
    <dsp:sp modelId="{EE455E86-5B39-4617-AAD3-9C03B570262F}">
      <dsp:nvSpPr>
        <dsp:cNvPr id="0" name=""/>
        <dsp:cNvSpPr/>
      </dsp:nvSpPr>
      <dsp:spPr>
        <a:xfrm>
          <a:off x="3610899" y="672580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OP Swab</a:t>
          </a:r>
        </a:p>
      </dsp:txBody>
      <dsp:txXfrm>
        <a:off x="3622492" y="684173"/>
        <a:ext cx="1560069" cy="372627"/>
      </dsp:txXfrm>
    </dsp:sp>
    <dsp:sp modelId="{E59A58DD-B73A-43EF-A2D0-69DDCC75ECD5}">
      <dsp:nvSpPr>
        <dsp:cNvPr id="0" name=""/>
        <dsp:cNvSpPr/>
      </dsp:nvSpPr>
      <dsp:spPr>
        <a:xfrm rot="5400000">
          <a:off x="4367893" y="1103027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1B42E20-FA97-4608-9AF5-939F920AE6E4}">
      <dsp:nvSpPr>
        <dsp:cNvPr id="0" name=""/>
        <dsp:cNvSpPr/>
      </dsp:nvSpPr>
      <dsp:spPr>
        <a:xfrm>
          <a:off x="3610899" y="1206928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369881"/>
            <a:satOff val="-11416"/>
            <a:lumOff val="-1464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369881"/>
              <a:satOff val="-11416"/>
              <a:lumOff val="-1464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 VTM</a:t>
          </a:r>
        </a:p>
      </dsp:txBody>
      <dsp:txXfrm>
        <a:off x="3622492" y="1218521"/>
        <a:ext cx="1560069" cy="372627"/>
      </dsp:txXfrm>
    </dsp:sp>
    <dsp:sp modelId="{DCDCA51B-08BD-43D0-8B92-E502E65FD725}">
      <dsp:nvSpPr>
        <dsp:cNvPr id="0" name=""/>
        <dsp:cNvSpPr/>
      </dsp:nvSpPr>
      <dsp:spPr>
        <a:xfrm>
          <a:off x="5415811" y="672580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hueOff val="-5068907"/>
            <a:satOff val="-13064"/>
            <a:lumOff val="-8824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Stool</a:t>
          </a:r>
        </a:p>
      </dsp:txBody>
      <dsp:txXfrm>
        <a:off x="5427404" y="684173"/>
        <a:ext cx="1560069" cy="372627"/>
      </dsp:txXfrm>
    </dsp:sp>
    <dsp:sp modelId="{C415E988-925F-4A8A-810A-4FF8C97838D8}">
      <dsp:nvSpPr>
        <dsp:cNvPr id="0" name=""/>
        <dsp:cNvSpPr/>
      </dsp:nvSpPr>
      <dsp:spPr>
        <a:xfrm rot="5400000">
          <a:off x="6172805" y="1103027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505695"/>
            <a:satOff val="-11613"/>
            <a:lumOff val="-7843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CC26BCA-5520-4006-82DC-4F8A365DCFBB}">
      <dsp:nvSpPr>
        <dsp:cNvPr id="0" name=""/>
        <dsp:cNvSpPr/>
      </dsp:nvSpPr>
      <dsp:spPr>
        <a:xfrm>
          <a:off x="5415811" y="1206928"/>
          <a:ext cx="1583255" cy="436638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493175"/>
            <a:satOff val="-15221"/>
            <a:lumOff val="-195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493175"/>
              <a:satOff val="-15221"/>
              <a:lumOff val="-195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Quarter-sized</a:t>
          </a:r>
        </a:p>
      </dsp:txBody>
      <dsp:txXfrm>
        <a:off x="5428600" y="1219717"/>
        <a:ext cx="1557677" cy="411060"/>
      </dsp:txXfrm>
    </dsp:sp>
    <dsp:sp modelId="{6DBAA4A8-CA8D-4CC7-AD2E-853213200529}">
      <dsp:nvSpPr>
        <dsp:cNvPr id="0" name=""/>
        <dsp:cNvSpPr/>
      </dsp:nvSpPr>
      <dsp:spPr>
        <a:xfrm rot="5400000">
          <a:off x="6172805" y="1678200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271474"/>
            <a:satOff val="4947"/>
            <a:lumOff val="-2156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862179-5462-4F52-93E8-A5B5E8858203}">
      <dsp:nvSpPr>
        <dsp:cNvPr id="0" name=""/>
        <dsp:cNvSpPr/>
      </dsp:nvSpPr>
      <dsp:spPr>
        <a:xfrm>
          <a:off x="5415811" y="1782101"/>
          <a:ext cx="1583255" cy="87426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493175"/>
            <a:satOff val="-15221"/>
            <a:lumOff val="-195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493175"/>
              <a:satOff val="-15221"/>
              <a:lumOff val="-195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 samples collected 24 hours apart</a:t>
          </a:r>
        </a:p>
      </dsp:txBody>
      <dsp:txXfrm>
        <a:off x="5441417" y="1807707"/>
        <a:ext cx="1532043" cy="823049"/>
      </dsp:txXfrm>
    </dsp:sp>
    <dsp:sp modelId="{DCB53A81-5234-4FEC-84E6-8E22A46DC59E}">
      <dsp:nvSpPr>
        <dsp:cNvPr id="0" name=""/>
        <dsp:cNvSpPr/>
      </dsp:nvSpPr>
      <dsp:spPr>
        <a:xfrm>
          <a:off x="7220722" y="672580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Serum</a:t>
          </a:r>
        </a:p>
      </dsp:txBody>
      <dsp:txXfrm>
        <a:off x="7232315" y="684173"/>
        <a:ext cx="1560069" cy="372627"/>
      </dsp:txXfrm>
    </dsp:sp>
    <dsp:sp modelId="{890926E2-68B9-49B8-A23D-51C55F803F27}">
      <dsp:nvSpPr>
        <dsp:cNvPr id="0" name=""/>
        <dsp:cNvSpPr/>
      </dsp:nvSpPr>
      <dsp:spPr>
        <a:xfrm rot="5400000">
          <a:off x="7977716" y="1103027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5632119"/>
            <a:satOff val="-14516"/>
            <a:lumOff val="-9804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6C547B-2E1A-4F1F-831B-45A91518F2DF}">
      <dsp:nvSpPr>
        <dsp:cNvPr id="0" name=""/>
        <dsp:cNvSpPr/>
      </dsp:nvSpPr>
      <dsp:spPr>
        <a:xfrm>
          <a:off x="7220722" y="1206928"/>
          <a:ext cx="1583255" cy="395813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5616468"/>
            <a:satOff val="-19027"/>
            <a:lumOff val="-2440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5616468"/>
              <a:satOff val="-19027"/>
              <a:lumOff val="-244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2-3 cc</a:t>
          </a:r>
        </a:p>
      </dsp:txBody>
      <dsp:txXfrm>
        <a:off x="7232315" y="1218521"/>
        <a:ext cx="1560069" cy="372627"/>
      </dsp:txXfrm>
    </dsp:sp>
    <dsp:sp modelId="{4EBA33E6-83A6-4FC8-B2A8-F51E009FC646}">
      <dsp:nvSpPr>
        <dsp:cNvPr id="0" name=""/>
        <dsp:cNvSpPr/>
      </dsp:nvSpPr>
      <dsp:spPr>
        <a:xfrm rot="5400000">
          <a:off x="7977716" y="1637376"/>
          <a:ext cx="69267" cy="69267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8188E8-4FE8-4937-AF12-B4BCC1224A38}">
      <dsp:nvSpPr>
        <dsp:cNvPr id="0" name=""/>
        <dsp:cNvSpPr/>
      </dsp:nvSpPr>
      <dsp:spPr>
        <a:xfrm>
          <a:off x="7220722" y="1741277"/>
          <a:ext cx="1583255" cy="1118285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6739762"/>
            <a:satOff val="-22832"/>
            <a:lumOff val="-292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6739762"/>
              <a:satOff val="-22832"/>
              <a:lumOff val="-292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Preferably </a:t>
          </a:r>
          <a:r>
            <a:rPr lang="en-US" sz="1800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before</a:t>
          </a: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IVIG administered</a:t>
          </a:r>
        </a:p>
      </dsp:txBody>
      <dsp:txXfrm>
        <a:off x="7253475" y="1774030"/>
        <a:ext cx="1517749" cy="1052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96193-0022-4374-917D-F44A7333D2A6}">
      <dsp:nvSpPr>
        <dsp:cNvPr id="0" name=""/>
        <dsp:cNvSpPr/>
      </dsp:nvSpPr>
      <dsp:spPr>
        <a:xfrm>
          <a:off x="625098" y="67"/>
          <a:ext cx="2006845" cy="795267"/>
        </a:xfrm>
        <a:prstGeom prst="roundRect">
          <a:avLst>
            <a:gd name="adj" fmla="val 1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Molecular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VRDL</a:t>
          </a:r>
        </a:p>
      </dsp:txBody>
      <dsp:txXfrm>
        <a:off x="648391" y="23360"/>
        <a:ext cx="1960259" cy="748681"/>
      </dsp:txXfrm>
    </dsp:sp>
    <dsp:sp modelId="{282B3849-C29B-4630-81D5-C78AFA200CD3}">
      <dsp:nvSpPr>
        <dsp:cNvPr id="0" name=""/>
        <dsp:cNvSpPr/>
      </dsp:nvSpPr>
      <dsp:spPr>
        <a:xfrm rot="5400000">
          <a:off x="1584621" y="839234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E4CF1B-801B-403A-A0B3-10AA98B5E55D}">
      <dsp:nvSpPr>
        <dsp:cNvPr id="0" name=""/>
        <dsp:cNvSpPr/>
      </dsp:nvSpPr>
      <dsp:spPr>
        <a:xfrm>
          <a:off x="625098" y="970934"/>
          <a:ext cx="2006845" cy="652536"/>
        </a:xfrm>
        <a:prstGeom prst="roundRect">
          <a:avLst>
            <a:gd name="adj" fmla="val 10000"/>
          </a:avLst>
        </a:prstGeom>
        <a:solidFill>
          <a:srgbClr val="D5E0EF"/>
        </a:solidFill>
        <a:ln w="12700" cap="flat" cmpd="sng" algn="ctr">
          <a:solidFill>
            <a:srgbClr val="5B9BD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SARS-CoV-2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(when not previously tested)</a:t>
          </a:r>
        </a:p>
      </dsp:txBody>
      <dsp:txXfrm>
        <a:off x="644210" y="990046"/>
        <a:ext cx="1968621" cy="614312"/>
      </dsp:txXfrm>
    </dsp:sp>
    <dsp:sp modelId="{3E43DAA5-6098-4F97-B41C-F4601C8AB548}">
      <dsp:nvSpPr>
        <dsp:cNvPr id="0" name=""/>
        <dsp:cNvSpPr/>
      </dsp:nvSpPr>
      <dsp:spPr>
        <a:xfrm rot="5400000">
          <a:off x="1584621" y="1667369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14413"/>
            <a:satOff val="-1584"/>
            <a:lumOff val="-107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44E7EF9-83D5-4930-BBD0-4362BF32A251}">
      <dsp:nvSpPr>
        <dsp:cNvPr id="0" name=""/>
        <dsp:cNvSpPr/>
      </dsp:nvSpPr>
      <dsp:spPr>
        <a:xfrm>
          <a:off x="625098" y="1799069"/>
          <a:ext cx="2006845" cy="501711"/>
        </a:xfrm>
        <a:prstGeom prst="roundRect">
          <a:avLst>
            <a:gd name="adj" fmla="val 10000"/>
          </a:avLst>
        </a:prstGeom>
        <a:solidFill>
          <a:srgbClr val="D5E0EF"/>
        </a:solidFill>
        <a:ln w="12700" cap="flat" cmpd="sng" algn="ctr">
          <a:solidFill>
            <a:srgbClr val="5B9BD5">
              <a:tint val="40000"/>
              <a:alpha val="90000"/>
              <a:hueOff val="-612706"/>
              <a:satOff val="-2076"/>
              <a:lumOff val="-266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Enterovirus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39793" y="1813764"/>
        <a:ext cx="1977455" cy="472321"/>
      </dsp:txXfrm>
    </dsp:sp>
    <dsp:sp modelId="{36660D2D-740C-403C-A142-8701DF7AAEF3}">
      <dsp:nvSpPr>
        <dsp:cNvPr id="0" name=""/>
        <dsp:cNvSpPr/>
      </dsp:nvSpPr>
      <dsp:spPr>
        <a:xfrm rot="5400000">
          <a:off x="1584621" y="2344680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228826"/>
            <a:satOff val="-3167"/>
            <a:lumOff val="-213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6047D47-CDC2-4981-812C-5EFFD2A6D2F7}">
      <dsp:nvSpPr>
        <dsp:cNvPr id="0" name=""/>
        <dsp:cNvSpPr/>
      </dsp:nvSpPr>
      <dsp:spPr>
        <a:xfrm>
          <a:off x="625098" y="2476379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225411"/>
            <a:satOff val="-4151"/>
            <a:lumOff val="-532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225411"/>
              <a:satOff val="-4151"/>
              <a:lumOff val="-532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Rhinovirus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39793" y="2491074"/>
        <a:ext cx="1977455" cy="472321"/>
      </dsp:txXfrm>
    </dsp:sp>
    <dsp:sp modelId="{3153BA42-A32B-45AD-8F20-1836737DD1B1}">
      <dsp:nvSpPr>
        <dsp:cNvPr id="0" name=""/>
        <dsp:cNvSpPr/>
      </dsp:nvSpPr>
      <dsp:spPr>
        <a:xfrm rot="5400000">
          <a:off x="1584621" y="3021990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1843239"/>
            <a:satOff val="-4751"/>
            <a:lumOff val="-3209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10E53B-94F8-4F72-85D8-51F0A6BDAEC9}">
      <dsp:nvSpPr>
        <dsp:cNvPr id="0" name=""/>
        <dsp:cNvSpPr/>
      </dsp:nvSpPr>
      <dsp:spPr>
        <a:xfrm>
          <a:off x="625098" y="3153690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1838117"/>
            <a:satOff val="-6227"/>
            <a:lumOff val="-799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1838117"/>
              <a:satOff val="-6227"/>
              <a:lumOff val="-79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Adenovirus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1</a:t>
          </a:r>
        </a:p>
      </dsp:txBody>
      <dsp:txXfrm>
        <a:off x="639793" y="3168385"/>
        <a:ext cx="1977455" cy="472321"/>
      </dsp:txXfrm>
    </dsp:sp>
    <dsp:sp modelId="{3A11FA65-5A28-449F-B5B1-BA85AA803D1F}">
      <dsp:nvSpPr>
        <dsp:cNvPr id="0" name=""/>
        <dsp:cNvSpPr/>
      </dsp:nvSpPr>
      <dsp:spPr>
        <a:xfrm>
          <a:off x="3275941" y="67"/>
          <a:ext cx="2006845" cy="815787"/>
        </a:xfrm>
        <a:prstGeom prst="roundRect">
          <a:avLst>
            <a:gd name="adj" fmla="val 10000"/>
          </a:avLst>
        </a:prstGeom>
        <a:solidFill>
          <a:srgbClr val="5B9BD5">
            <a:hueOff val="-3379271"/>
            <a:satOff val="-8710"/>
            <a:lumOff val="-5883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Serology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VRDL</a:t>
          </a:r>
        </a:p>
      </dsp:txBody>
      <dsp:txXfrm>
        <a:off x="3299835" y="23961"/>
        <a:ext cx="1959057" cy="767999"/>
      </dsp:txXfrm>
    </dsp:sp>
    <dsp:sp modelId="{91AAC1FD-BEDA-40D6-A828-8CA187532725}">
      <dsp:nvSpPr>
        <dsp:cNvPr id="0" name=""/>
        <dsp:cNvSpPr/>
      </dsp:nvSpPr>
      <dsp:spPr>
        <a:xfrm rot="5400000">
          <a:off x="4235464" y="859754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2457652"/>
            <a:satOff val="-6334"/>
            <a:lumOff val="-427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A9AE9AD-A3C9-49EA-B46A-977B98A72E81}">
      <dsp:nvSpPr>
        <dsp:cNvPr id="0" name=""/>
        <dsp:cNvSpPr/>
      </dsp:nvSpPr>
      <dsp:spPr>
        <a:xfrm>
          <a:off x="3275941" y="991454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2450823"/>
            <a:satOff val="-8303"/>
            <a:lumOff val="-1065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2450823"/>
              <a:satOff val="-8303"/>
              <a:lumOff val="-1065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West Nile 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2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0636" y="1006149"/>
        <a:ext cx="1977455" cy="472321"/>
      </dsp:txXfrm>
    </dsp:sp>
    <dsp:sp modelId="{DBADE36D-C1EF-4B91-B62B-6DA91307BB1E}">
      <dsp:nvSpPr>
        <dsp:cNvPr id="0" name=""/>
        <dsp:cNvSpPr/>
      </dsp:nvSpPr>
      <dsp:spPr>
        <a:xfrm rot="5400000">
          <a:off x="4235464" y="1537065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072065"/>
            <a:satOff val="-7918"/>
            <a:lumOff val="-5348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74E24E-1485-4831-9343-C01EBE29647E}">
      <dsp:nvSpPr>
        <dsp:cNvPr id="0" name=""/>
        <dsp:cNvSpPr/>
      </dsp:nvSpPr>
      <dsp:spPr>
        <a:xfrm>
          <a:off x="3275941" y="1668764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063528"/>
            <a:satOff val="-10378"/>
            <a:lumOff val="-1331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063528"/>
              <a:satOff val="-10378"/>
              <a:lumOff val="-1331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St. Louis encephalitis 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3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0636" y="1683459"/>
        <a:ext cx="1977455" cy="472321"/>
      </dsp:txXfrm>
    </dsp:sp>
    <dsp:sp modelId="{937EC152-8B06-45D5-924F-CBD037D95CEB}">
      <dsp:nvSpPr>
        <dsp:cNvPr id="0" name=""/>
        <dsp:cNvSpPr/>
      </dsp:nvSpPr>
      <dsp:spPr>
        <a:xfrm rot="5400000">
          <a:off x="4235464" y="2214375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3686478"/>
            <a:satOff val="-9501"/>
            <a:lumOff val="-641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438281-052A-4F7D-B7B7-4378949D3956}">
      <dsp:nvSpPr>
        <dsp:cNvPr id="0" name=""/>
        <dsp:cNvSpPr/>
      </dsp:nvSpPr>
      <dsp:spPr>
        <a:xfrm>
          <a:off x="3275941" y="2346075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3676234"/>
            <a:satOff val="-12454"/>
            <a:lumOff val="-1597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3676234"/>
              <a:satOff val="-12454"/>
              <a:lumOff val="-1597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Zika 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0636" y="2360770"/>
        <a:ext cx="1977455" cy="472321"/>
      </dsp:txXfrm>
    </dsp:sp>
    <dsp:sp modelId="{299934BC-939B-43C9-8797-EBD4456FF950}">
      <dsp:nvSpPr>
        <dsp:cNvPr id="0" name=""/>
        <dsp:cNvSpPr/>
      </dsp:nvSpPr>
      <dsp:spPr>
        <a:xfrm rot="5400000">
          <a:off x="4235464" y="2891686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300891"/>
            <a:satOff val="-11085"/>
            <a:lumOff val="-7487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032994-FE45-4A34-92F4-646E6301508A}">
      <dsp:nvSpPr>
        <dsp:cNvPr id="0" name=""/>
        <dsp:cNvSpPr/>
      </dsp:nvSpPr>
      <dsp:spPr>
        <a:xfrm>
          <a:off x="3275941" y="3023385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288939"/>
            <a:satOff val="-14529"/>
            <a:lumOff val="-1863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288939"/>
              <a:satOff val="-14529"/>
              <a:lumOff val="-1863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Dengue 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0636" y="3038080"/>
        <a:ext cx="1977455" cy="472321"/>
      </dsp:txXfrm>
    </dsp:sp>
    <dsp:sp modelId="{BB6F4D58-42C6-4727-A101-92B59AFA6A33}">
      <dsp:nvSpPr>
        <dsp:cNvPr id="0" name=""/>
        <dsp:cNvSpPr/>
      </dsp:nvSpPr>
      <dsp:spPr>
        <a:xfrm rot="5400000">
          <a:off x="4235464" y="3568996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4915304"/>
            <a:satOff val="-12668"/>
            <a:lumOff val="-855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03ECA1-6F06-4C22-A9FF-455CA065E90A}">
      <dsp:nvSpPr>
        <dsp:cNvPr id="0" name=""/>
        <dsp:cNvSpPr/>
      </dsp:nvSpPr>
      <dsp:spPr>
        <a:xfrm>
          <a:off x="3275941" y="3700696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4901646"/>
            <a:satOff val="-16605"/>
            <a:lumOff val="-2129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4901646"/>
              <a:satOff val="-16605"/>
              <a:lumOff val="-2129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Chikungunya virus</a:t>
          </a:r>
          <a:r>
            <a:rPr lang="en-US" sz="1800" kern="1200" baseline="30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4</a:t>
          </a:r>
          <a:endParaRPr lang="en-US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290636" y="3715391"/>
        <a:ext cx="1977455" cy="472321"/>
      </dsp:txXfrm>
    </dsp:sp>
    <dsp:sp modelId="{DCDCA51B-08BD-43D0-8B92-E502E65FD725}">
      <dsp:nvSpPr>
        <dsp:cNvPr id="0" name=""/>
        <dsp:cNvSpPr/>
      </dsp:nvSpPr>
      <dsp:spPr>
        <a:xfrm>
          <a:off x="5910649" y="67"/>
          <a:ext cx="2006845" cy="795303"/>
        </a:xfrm>
        <a:prstGeom prst="roundRect">
          <a:avLst>
            <a:gd name="adj" fmla="val 1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 w="190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Testing at UCSF</a:t>
          </a:r>
        </a:p>
      </dsp:txBody>
      <dsp:txXfrm>
        <a:off x="5933943" y="23361"/>
        <a:ext cx="1960257" cy="748715"/>
      </dsp:txXfrm>
    </dsp:sp>
    <dsp:sp modelId="{4383E7BB-2457-41CE-A060-A7DAD569898E}">
      <dsp:nvSpPr>
        <dsp:cNvPr id="0" name=""/>
        <dsp:cNvSpPr/>
      </dsp:nvSpPr>
      <dsp:spPr>
        <a:xfrm rot="5400000">
          <a:off x="6870172" y="839270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5529717"/>
            <a:satOff val="-14252"/>
            <a:lumOff val="-9626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FAD3AD-5128-4774-BF5F-63734B603B42}">
      <dsp:nvSpPr>
        <dsp:cNvPr id="0" name=""/>
        <dsp:cNvSpPr/>
      </dsp:nvSpPr>
      <dsp:spPr>
        <a:xfrm>
          <a:off x="5910649" y="970969"/>
          <a:ext cx="2006845" cy="501711"/>
        </a:xfrm>
        <a:prstGeom prst="roundRect">
          <a:avLst>
            <a:gd name="adj" fmla="val 10000"/>
          </a:avLst>
        </a:prstGeom>
        <a:solidFill>
          <a:srgbClr val="D9E6D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Metagenomics</a:t>
          </a:r>
        </a:p>
      </dsp:txBody>
      <dsp:txXfrm>
        <a:off x="5925344" y="985664"/>
        <a:ext cx="1977455" cy="472321"/>
      </dsp:txXfrm>
    </dsp:sp>
    <dsp:sp modelId="{637B024D-368B-4E88-ABB1-C1356019F15E}">
      <dsp:nvSpPr>
        <dsp:cNvPr id="0" name=""/>
        <dsp:cNvSpPr/>
      </dsp:nvSpPr>
      <dsp:spPr>
        <a:xfrm rot="5400000">
          <a:off x="6870172" y="1516580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144130"/>
            <a:satOff val="-15835"/>
            <a:lumOff val="-1069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549526-E2BD-4B92-8CCA-B2A7D7A5C219}">
      <dsp:nvSpPr>
        <dsp:cNvPr id="0" name=""/>
        <dsp:cNvSpPr/>
      </dsp:nvSpPr>
      <dsp:spPr>
        <a:xfrm>
          <a:off x="5910649" y="1648279"/>
          <a:ext cx="2006845" cy="501711"/>
        </a:xfrm>
        <a:prstGeom prst="roundRect">
          <a:avLst>
            <a:gd name="adj" fmla="val 10000"/>
          </a:avLst>
        </a:prstGeom>
        <a:solidFill>
          <a:srgbClr val="D9E6D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Host biomarker &amp; pathogen discovery </a:t>
          </a:r>
        </a:p>
      </dsp:txBody>
      <dsp:txXfrm>
        <a:off x="5925344" y="1662974"/>
        <a:ext cx="1977455" cy="472321"/>
      </dsp:txXfrm>
    </dsp:sp>
    <dsp:sp modelId="{331DA60B-6A27-4E87-BDE7-49FD2D79C7AC}">
      <dsp:nvSpPr>
        <dsp:cNvPr id="0" name=""/>
        <dsp:cNvSpPr/>
      </dsp:nvSpPr>
      <dsp:spPr>
        <a:xfrm rot="5400000">
          <a:off x="6870172" y="2193891"/>
          <a:ext cx="87799" cy="87799"/>
        </a:xfrm>
        <a:prstGeom prst="rightArrow">
          <a:avLst>
            <a:gd name="adj1" fmla="val 66700"/>
            <a:gd name="adj2" fmla="val 50000"/>
          </a:avLst>
        </a:prstGeom>
        <a:solidFill>
          <a:srgbClr val="5B9BD5">
            <a:hueOff val="-6758543"/>
            <a:satOff val="-17419"/>
            <a:lumOff val="-11765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1E8432-C015-465D-AEC0-C524FD63727F}">
      <dsp:nvSpPr>
        <dsp:cNvPr id="0" name=""/>
        <dsp:cNvSpPr/>
      </dsp:nvSpPr>
      <dsp:spPr>
        <a:xfrm>
          <a:off x="5910649" y="2325590"/>
          <a:ext cx="2006845" cy="501711"/>
        </a:xfrm>
        <a:prstGeom prst="roundRect">
          <a:avLst>
            <a:gd name="adj" fmla="val 10000"/>
          </a:avLst>
        </a:prstGeom>
        <a:solidFill>
          <a:srgbClr val="5B9BD5">
            <a:tint val="40000"/>
            <a:alpha val="90000"/>
            <a:hueOff val="-6739762"/>
            <a:satOff val="-22832"/>
            <a:lumOff val="-2928"/>
            <a:alphaOff val="0"/>
          </a:srgbClr>
        </a:solidFill>
        <a:ln w="12700" cap="flat" cmpd="sng" algn="ctr">
          <a:solidFill>
            <a:srgbClr val="5B9BD5">
              <a:tint val="40000"/>
              <a:alpha val="90000"/>
              <a:hueOff val="-6739762"/>
              <a:satOff val="-22832"/>
              <a:lumOff val="-2928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Comprehensive antibody testing</a:t>
          </a:r>
        </a:p>
      </dsp:txBody>
      <dsp:txXfrm>
        <a:off x="5925344" y="2340285"/>
        <a:ext cx="1977455" cy="472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63BB06B-0DE0-4FF5-972D-2E01366F6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303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AAAF19-1EE3-49AD-8B8F-D6298DF5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530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AAF19-1EE3-49AD-8B8F-D6298DF5A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AAF19-1EE3-49AD-8B8F-D6298DF5A3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4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09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0042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913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54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5462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0370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8100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828800"/>
            <a:ext cx="38100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6250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1038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5617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968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5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7229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234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518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193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59055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806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23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8100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828800"/>
            <a:ext cx="38100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659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59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26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00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475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846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828800"/>
            <a:ext cx="7772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4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828800"/>
            <a:ext cx="7772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3236" name="Rectangle 15"/>
          <p:cNvSpPr txBox="1">
            <a:spLocks noGrp="1" noChangeArrowheads="1"/>
          </p:cNvSpPr>
          <p:nvPr userDrawn="1"/>
        </p:nvSpPr>
        <p:spPr bwMode="auto">
          <a:xfrm>
            <a:off x="4724400" y="6340475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000" b="1" i="1" dirty="0">
                <a:solidFill>
                  <a:srgbClr val="0070C0"/>
                </a:solidFill>
              </a:rPr>
              <a:t>California Department of Public Health     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24400" y="6400800"/>
            <a:ext cx="41148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3" name="Picture 7" descr="Logo-CDPH #1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594350"/>
            <a:ext cx="1419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75902-937F-43EF-B80C-AE9C5C46D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7905" y="1689315"/>
            <a:ext cx="7408190" cy="1611874"/>
          </a:xfrm>
        </p:spPr>
        <p:txBody>
          <a:bodyPr/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Clinical and Public Health Approaches to Acute Flaccid Myelitis: Diagnosis, Management, and Reporting in California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01086D-D52F-4E55-A6B8-825B1826FE44}"/>
              </a:ext>
            </a:extLst>
          </p:cNvPr>
          <p:cNvSpPr/>
          <p:nvPr/>
        </p:nvSpPr>
        <p:spPr>
          <a:xfrm>
            <a:off x="3516737" y="3556812"/>
            <a:ext cx="21105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August 19, 2020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17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37AD98-C0FD-BF47-B7BE-A5694ACBFFAA}"/>
              </a:ext>
            </a:extLst>
          </p:cNvPr>
          <p:cNvSpPr txBox="1"/>
          <p:nvPr/>
        </p:nvSpPr>
        <p:spPr>
          <a:xfrm>
            <a:off x="1266490" y="1769464"/>
            <a:ext cx="2036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How to identify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AFM cases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Keith Van Haren MD @ Stanford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Chris Sonne MD @ Kaiser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1DFBB6-94E5-5946-B10E-B6B42A48144A}"/>
              </a:ext>
            </a:extLst>
          </p:cNvPr>
          <p:cNvSpPr txBox="1"/>
          <p:nvPr/>
        </p:nvSpPr>
        <p:spPr>
          <a:xfrm>
            <a:off x="1292939" y="2934388"/>
            <a:ext cx="1983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How to report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AFM cases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Lauren Stockman MPH @ CDPH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71D0B9-8B63-0A43-8955-A1FBC72C0EC9}"/>
              </a:ext>
            </a:extLst>
          </p:cNvPr>
          <p:cNvSpPr txBox="1"/>
          <p:nvPr/>
        </p:nvSpPr>
        <p:spPr>
          <a:xfrm>
            <a:off x="970737" y="4091618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Specimens to collect </a:t>
            </a:r>
          </a:p>
          <a:p>
            <a:pPr algn="ctr"/>
            <a:r>
              <a:rPr lang="en-US" dirty="0"/>
              <a:t>for AFM Testing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78EF0-D258-3A40-A7DF-0481EDCB9DFE}"/>
              </a:ext>
            </a:extLst>
          </p:cNvPr>
          <p:cNvSpPr txBox="1"/>
          <p:nvPr/>
        </p:nvSpPr>
        <p:spPr>
          <a:xfrm>
            <a:off x="1306565" y="5202245"/>
            <a:ext cx="19559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to expect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from lab results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Michael Wilson @ UCSF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4CDA0-BCC6-6049-BF01-8D22DB121C34}"/>
              </a:ext>
            </a:extLst>
          </p:cNvPr>
          <p:cNvSpPr txBox="1"/>
          <p:nvPr/>
        </p:nvSpPr>
        <p:spPr>
          <a:xfrm>
            <a:off x="1316984" y="608542"/>
            <a:ext cx="19351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Epidemiology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of AFM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Carol Glaser DVM MD @ Kaiser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CEEBC3-DB98-48FA-9190-7EBD5EDE0FEB}"/>
              </a:ext>
            </a:extLst>
          </p:cNvPr>
          <p:cNvSpPr/>
          <p:nvPr/>
        </p:nvSpPr>
        <p:spPr>
          <a:xfrm>
            <a:off x="3499545" y="2732088"/>
            <a:ext cx="5644455" cy="10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Deb </a:t>
            </a:r>
            <a:r>
              <a:rPr lang="en-US" sz="2000" b="1" dirty="0" err="1"/>
              <a:t>Wadford</a:t>
            </a:r>
            <a:r>
              <a:rPr lang="en-US" sz="2000" b="1" dirty="0"/>
              <a:t>, PhD, MS, PHM, M(ASCP)</a:t>
            </a:r>
            <a:r>
              <a:rPr lang="en-US" sz="2000" b="1" baseline="30000" dirty="0"/>
              <a:t>CM</a:t>
            </a:r>
            <a:endParaRPr lang="en-US" sz="2000" b="1" dirty="0"/>
          </a:p>
          <a:p>
            <a:pPr algn="ctr"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Chief, Viral and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Rickettsial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Disease Laboratory</a:t>
            </a:r>
          </a:p>
          <a:p>
            <a:pPr algn="ctr">
              <a:lnSpc>
                <a:spcPct val="150000"/>
              </a:lnSpc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California Department of Public Health</a:t>
            </a:r>
          </a:p>
        </p:txBody>
      </p:sp>
      <p:pic>
        <p:nvPicPr>
          <p:cNvPr id="10" name="Picture 7" descr="Logo-CDPH #1">
            <a:extLst>
              <a:ext uri="{FF2B5EF4-FFF2-40B4-BE49-F238E27FC236}">
                <a16:creationId xmlns:a16="http://schemas.microsoft.com/office/drawing/2014/main" id="{62CD8271-8300-4897-81E8-869F072ED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594350"/>
            <a:ext cx="1419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7B1E69-D63F-4F27-85E3-BE6C6AAB27D5}"/>
              </a:ext>
            </a:extLst>
          </p:cNvPr>
          <p:cNvCxnSpPr/>
          <p:nvPr/>
        </p:nvCxnSpPr>
        <p:spPr>
          <a:xfrm>
            <a:off x="4699861" y="6496870"/>
            <a:ext cx="4114800" cy="158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5">
            <a:extLst>
              <a:ext uri="{FF2B5EF4-FFF2-40B4-BE49-F238E27FC236}">
                <a16:creationId xmlns:a16="http://schemas.microsoft.com/office/drawing/2014/main" id="{F87A8699-C42C-40CC-8928-9D6024F185B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699861" y="6416675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defRPr/>
            </a:pPr>
            <a:r>
              <a:rPr lang="en-US" sz="1000" b="1" i="1" dirty="0">
                <a:solidFill>
                  <a:srgbClr val="0070C0"/>
                </a:solidFill>
              </a:rPr>
              <a:t>California Department of Public Health     </a:t>
            </a:r>
          </a:p>
        </p:txBody>
      </p:sp>
    </p:spTree>
    <p:extLst>
      <p:ext uri="{BB962C8B-B14F-4D97-AF65-F5344CB8AC3E}">
        <p14:creationId xmlns:p14="http://schemas.microsoft.com/office/powerpoint/2010/main" val="2300789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43" y="243605"/>
            <a:ext cx="8142514" cy="986349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5944" y="1781670"/>
            <a:ext cx="5805713" cy="1752600"/>
          </a:xfrm>
        </p:spPr>
        <p:txBody>
          <a:bodyPr/>
          <a:lstStyle/>
          <a:p>
            <a:r>
              <a:rPr lang="en-US" sz="2400" dirty="0"/>
              <a:t> </a:t>
            </a:r>
          </a:p>
          <a:p>
            <a:r>
              <a:rPr lang="en-US" sz="2400" dirty="0"/>
              <a:t> </a:t>
            </a:r>
            <a:endParaRPr lang="en-US" dirty="0"/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04B5BBA3-7F64-481F-8D5B-4ECE26B0D20E}"/>
              </a:ext>
            </a:extLst>
          </p:cNvPr>
          <p:cNvSpPr txBox="1">
            <a:spLocks/>
          </p:cNvSpPr>
          <p:nvPr/>
        </p:nvSpPr>
        <p:spPr>
          <a:xfrm>
            <a:off x="719788" y="345208"/>
            <a:ext cx="7704423" cy="64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Specimens Requested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69D46376-08B8-4821-ADD9-96E6616BECE5}"/>
              </a:ext>
            </a:extLst>
          </p:cNvPr>
          <p:cNvGraphicFramePr/>
          <p:nvPr/>
        </p:nvGraphicFramePr>
        <p:xfrm>
          <a:off x="173482" y="1280154"/>
          <a:ext cx="8805055" cy="3532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09A8702F-8CC0-4669-8BBE-FDD7841D4AD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-261"/>
          <a:stretch/>
        </p:blipFill>
        <p:spPr>
          <a:xfrm>
            <a:off x="399385" y="4395266"/>
            <a:ext cx="1186334" cy="120994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FB5E4AA-80C6-403B-9D2A-4D9B32AA9E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72352" y="4395266"/>
            <a:ext cx="1123515" cy="120994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E539E49-B81F-48A8-ABEB-7A244FCF12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20906" y="4401896"/>
            <a:ext cx="1186333" cy="121458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DA0C7A3B-E296-473E-A19E-34861880417F}"/>
              </a:ext>
            </a:extLst>
          </p:cNvPr>
          <p:cNvGrpSpPr/>
          <p:nvPr/>
        </p:nvGrpSpPr>
        <p:grpSpPr>
          <a:xfrm>
            <a:off x="2572133" y="4389967"/>
            <a:ext cx="2418474" cy="1179024"/>
            <a:chOff x="3599756" y="4318515"/>
            <a:chExt cx="2870368" cy="1381105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0CABD2A-200C-48C9-A983-5AA5C9E2C1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599756" y="4318515"/>
              <a:ext cx="2870368" cy="1381105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0B6C5E43-5796-4DE3-B95D-21C68F485C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152516" y="4657069"/>
              <a:ext cx="332020" cy="211663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8ADF8838-7092-4DDC-9452-811B879DC7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203996" y="4657068"/>
              <a:ext cx="332019" cy="211663"/>
            </a:xfrm>
            <a:prstGeom prst="rect">
              <a:avLst/>
            </a:prstGeom>
          </p:spPr>
        </p:pic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9AB6D6D-1ECF-4621-AFE8-9AC67C3B1203}"/>
                </a:ext>
              </a:extLst>
            </p:cNvPr>
            <p:cNvSpPr/>
            <p:nvPr/>
          </p:nvSpPr>
          <p:spPr>
            <a:xfrm>
              <a:off x="4512099" y="4726164"/>
              <a:ext cx="332019" cy="211663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B0A8D66-6B71-4FF4-96B2-96FD2921F093}"/>
                </a:ext>
              </a:extLst>
            </p:cNvPr>
            <p:cNvSpPr/>
            <p:nvPr/>
          </p:nvSpPr>
          <p:spPr>
            <a:xfrm>
              <a:off x="5581182" y="4726164"/>
              <a:ext cx="286881" cy="211663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C0D6018-4903-4A46-9B6D-E66A02679F67}"/>
                </a:ext>
              </a:extLst>
            </p:cNvPr>
            <p:cNvSpPr/>
            <p:nvPr/>
          </p:nvSpPr>
          <p:spPr>
            <a:xfrm>
              <a:off x="4571743" y="4896771"/>
              <a:ext cx="166834" cy="687334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1098989-5FFE-4B1D-932A-3BE374E45B13}"/>
                </a:ext>
              </a:extLst>
            </p:cNvPr>
            <p:cNvSpPr/>
            <p:nvPr/>
          </p:nvSpPr>
          <p:spPr>
            <a:xfrm rot="16200000">
              <a:off x="4113633" y="5086428"/>
              <a:ext cx="421362" cy="80904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F1BE043-BEBE-461F-8CFD-590B93274A8B}"/>
                </a:ext>
              </a:extLst>
            </p:cNvPr>
            <p:cNvSpPr/>
            <p:nvPr/>
          </p:nvSpPr>
          <p:spPr>
            <a:xfrm rot="16200000">
              <a:off x="5159324" y="5086428"/>
              <a:ext cx="421362" cy="80904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317A1F-42BA-4833-9797-2A5EC412C583}"/>
                </a:ext>
              </a:extLst>
            </p:cNvPr>
            <p:cNvSpPr/>
            <p:nvPr/>
          </p:nvSpPr>
          <p:spPr>
            <a:xfrm>
              <a:off x="4226118" y="5385027"/>
              <a:ext cx="190832" cy="103706"/>
            </a:xfrm>
            <a:custGeom>
              <a:avLst/>
              <a:gdLst>
                <a:gd name="connsiteX0" fmla="*/ 0 w 298174"/>
                <a:gd name="connsiteY0" fmla="*/ 0 h 166981"/>
                <a:gd name="connsiteX1" fmla="*/ 159026 w 298174"/>
                <a:gd name="connsiteY1" fmla="*/ 166977 h 166981"/>
                <a:gd name="connsiteX2" fmla="*/ 298174 w 298174"/>
                <a:gd name="connsiteY2" fmla="*/ 3975 h 16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8174" h="166981">
                  <a:moveTo>
                    <a:pt x="0" y="0"/>
                  </a:moveTo>
                  <a:cubicBezTo>
                    <a:pt x="54665" y="83157"/>
                    <a:pt x="109330" y="166315"/>
                    <a:pt x="159026" y="166977"/>
                  </a:cubicBezTo>
                  <a:cubicBezTo>
                    <a:pt x="208722" y="167640"/>
                    <a:pt x="253448" y="85807"/>
                    <a:pt x="298174" y="3975"/>
                  </a:cubicBez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D20F9E8-19A5-4305-87A5-D9E77370C3CC}"/>
                </a:ext>
              </a:extLst>
            </p:cNvPr>
            <p:cNvSpPr/>
            <p:nvPr/>
          </p:nvSpPr>
          <p:spPr>
            <a:xfrm>
              <a:off x="5270612" y="5377958"/>
              <a:ext cx="190832" cy="103706"/>
            </a:xfrm>
            <a:custGeom>
              <a:avLst/>
              <a:gdLst>
                <a:gd name="connsiteX0" fmla="*/ 0 w 298174"/>
                <a:gd name="connsiteY0" fmla="*/ 0 h 166981"/>
                <a:gd name="connsiteX1" fmla="*/ 159026 w 298174"/>
                <a:gd name="connsiteY1" fmla="*/ 166977 h 166981"/>
                <a:gd name="connsiteX2" fmla="*/ 298174 w 298174"/>
                <a:gd name="connsiteY2" fmla="*/ 3975 h 16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8174" h="166981">
                  <a:moveTo>
                    <a:pt x="0" y="0"/>
                  </a:moveTo>
                  <a:cubicBezTo>
                    <a:pt x="54665" y="83157"/>
                    <a:pt x="109330" y="166315"/>
                    <a:pt x="159026" y="166977"/>
                  </a:cubicBezTo>
                  <a:cubicBezTo>
                    <a:pt x="208722" y="167640"/>
                    <a:pt x="253448" y="85807"/>
                    <a:pt x="298174" y="3975"/>
                  </a:cubicBezTo>
                </a:path>
              </a:pathLst>
            </a:custGeom>
            <a:noFill/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354FB1-D5D9-4F43-B4D1-F35138BFE84A}"/>
                </a:ext>
              </a:extLst>
            </p:cNvPr>
            <p:cNvSpPr/>
            <p:nvPr/>
          </p:nvSpPr>
          <p:spPr>
            <a:xfrm>
              <a:off x="4218764" y="5240438"/>
              <a:ext cx="206868" cy="5323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03C0F2A-B690-470E-8415-4F15CF848CF7}"/>
                </a:ext>
              </a:extLst>
            </p:cNvPr>
            <p:cNvSpPr/>
            <p:nvPr/>
          </p:nvSpPr>
          <p:spPr>
            <a:xfrm>
              <a:off x="5263201" y="5240625"/>
              <a:ext cx="206868" cy="5323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25FB00E-EF35-4103-B375-1BA9348A6F22}"/>
                </a:ext>
              </a:extLst>
            </p:cNvPr>
            <p:cNvSpPr/>
            <p:nvPr/>
          </p:nvSpPr>
          <p:spPr>
            <a:xfrm>
              <a:off x="4541004" y="4707920"/>
              <a:ext cx="45719" cy="367579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E6DEA34-DCCC-40C5-AC0B-2C04607FA4E5}"/>
                </a:ext>
              </a:extLst>
            </p:cNvPr>
            <p:cNvCxnSpPr/>
            <p:nvPr/>
          </p:nvCxnSpPr>
          <p:spPr>
            <a:xfrm>
              <a:off x="4573734" y="5075499"/>
              <a:ext cx="0" cy="283019"/>
            </a:xfrm>
            <a:prstGeom prst="line">
              <a:avLst/>
            </a:prstGeom>
            <a:noFill/>
            <a:ln w="1905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</p:cxn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BC01CEFD-A23B-46BA-B740-E04066C9447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4538602" y="5330048"/>
              <a:ext cx="83446" cy="191560"/>
            </a:xfrm>
            <a:prstGeom prst="rect">
              <a:avLst/>
            </a:prstGeom>
          </p:spPr>
        </p:pic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6321093-F7AF-4856-BFD1-53EEE5745C4E}"/>
                </a:ext>
              </a:extLst>
            </p:cNvPr>
            <p:cNvSpPr/>
            <p:nvPr/>
          </p:nvSpPr>
          <p:spPr>
            <a:xfrm>
              <a:off x="5631064" y="4806387"/>
              <a:ext cx="164398" cy="777718"/>
            </a:xfrm>
            <a:prstGeom prst="rect">
              <a:avLst/>
            </a:prstGeom>
            <a:solidFill>
              <a:srgbClr val="8BC53F"/>
            </a:solidFill>
            <a:ln w="12700" cap="flat" cmpd="sng" algn="ctr">
              <a:solidFill>
                <a:srgbClr val="8BC53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46D7461-3F7E-4BFC-B6BC-E6D8F70489A9}"/>
                </a:ext>
              </a:extLst>
            </p:cNvPr>
            <p:cNvSpPr/>
            <p:nvPr/>
          </p:nvSpPr>
          <p:spPr>
            <a:xfrm>
              <a:off x="5599132" y="4704061"/>
              <a:ext cx="45719" cy="367579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C8FCB11-E1F8-4DE6-A45F-7FEFE0C01DEF}"/>
                </a:ext>
              </a:extLst>
            </p:cNvPr>
            <p:cNvCxnSpPr/>
            <p:nvPr/>
          </p:nvCxnSpPr>
          <p:spPr>
            <a:xfrm>
              <a:off x="5631862" y="5071640"/>
              <a:ext cx="0" cy="283019"/>
            </a:xfrm>
            <a:prstGeom prst="line">
              <a:avLst/>
            </a:prstGeom>
            <a:noFill/>
            <a:ln w="19050" cap="flat" cmpd="sng" algn="ctr">
              <a:solidFill>
                <a:srgbClr val="FFFFFF"/>
              </a:solidFill>
              <a:prstDash val="solid"/>
              <a:miter lim="800000"/>
            </a:ln>
            <a:effectLst/>
          </p:spPr>
        </p:cxn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D8CB660B-9C9B-4449-9CC0-376C94CE7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flipH="1">
              <a:off x="5595098" y="5326189"/>
              <a:ext cx="83446" cy="191560"/>
            </a:xfrm>
            <a:prstGeom prst="rect">
              <a:avLst/>
            </a:prstGeom>
          </p:spPr>
        </p:pic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EFE8171C-B24A-47A7-AD35-184E048FE837}"/>
              </a:ext>
            </a:extLst>
          </p:cNvPr>
          <p:cNvSpPr txBox="1"/>
          <p:nvPr/>
        </p:nvSpPr>
        <p:spPr>
          <a:xfrm>
            <a:off x="173482" y="978221"/>
            <a:ext cx="8805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Collect specimens </a:t>
            </a:r>
            <a:r>
              <a:rPr lang="en-US" sz="2000" b="1" i="1" dirty="0">
                <a:solidFill>
                  <a:srgbClr val="FF0000"/>
                </a:solidFill>
              </a:rPr>
              <a:t>as early as possible </a:t>
            </a:r>
            <a:r>
              <a:rPr lang="en-US" sz="2000" dirty="0"/>
              <a:t>in the course of illness to increase the chance of virus detection. </a:t>
            </a:r>
          </a:p>
        </p:txBody>
      </p:sp>
    </p:spTree>
    <p:extLst>
      <p:ext uri="{BB962C8B-B14F-4D97-AF65-F5344CB8AC3E}">
        <p14:creationId xmlns:p14="http://schemas.microsoft.com/office/powerpoint/2010/main" val="186463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33FC2DD-7F02-4DCD-BDD4-3C6819174B1A}"/>
              </a:ext>
            </a:extLst>
          </p:cNvPr>
          <p:cNvSpPr txBox="1">
            <a:spLocks/>
          </p:cNvSpPr>
          <p:nvPr/>
        </p:nvSpPr>
        <p:spPr>
          <a:xfrm>
            <a:off x="202473" y="231386"/>
            <a:ext cx="8768484" cy="91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AFM Laboratory Testing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FA4BC61-6535-4033-9EC4-C31C2B27C2AB}"/>
              </a:ext>
            </a:extLst>
          </p:cNvPr>
          <p:cNvGraphicFramePr/>
          <p:nvPr/>
        </p:nvGraphicFramePr>
        <p:xfrm>
          <a:off x="202473" y="1205547"/>
          <a:ext cx="8768484" cy="420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170B74F1-5F3E-4EC0-9C36-3E64B369AEE6}"/>
              </a:ext>
            </a:extLst>
          </p:cNvPr>
          <p:cNvSpPr/>
          <p:nvPr/>
        </p:nvSpPr>
        <p:spPr>
          <a:xfrm>
            <a:off x="5611661" y="5058744"/>
            <a:ext cx="34539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solidFill>
                  <a:prstClr val="black"/>
                </a:solidFill>
                <a:latin typeface="Calibri" panose="020F0502020204030204"/>
              </a:rPr>
              <a:t>2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During transmission season only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(May – Dec).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In counties with SLEV environmental detections.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baseline="30000" dirty="0">
                <a:solidFill>
                  <a:prstClr val="black"/>
                </a:solidFill>
                <a:latin typeface="Calibri" panose="020F0502020204030204"/>
              </a:rPr>
              <a:t>4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If indicated by travel history.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279563-E1FF-4362-B68D-7F29448D9B36}"/>
              </a:ext>
            </a:extLst>
          </p:cNvPr>
          <p:cNvSpPr txBox="1"/>
          <p:nvPr/>
        </p:nvSpPr>
        <p:spPr>
          <a:xfrm>
            <a:off x="5608321" y="4103751"/>
            <a:ext cx="3535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solidFill>
                  <a:prstClr val="black"/>
                </a:solidFill>
                <a:latin typeface="Calibri" panose="020F0502020204030204"/>
              </a:rPr>
              <a:t>1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Molecular typing by sequence analysis will be attempted for specimens that are PCR positive for enterovirus, adenovirus, or rhinovirus.</a:t>
            </a:r>
          </a:p>
        </p:txBody>
      </p:sp>
    </p:spTree>
    <p:extLst>
      <p:ext uri="{BB962C8B-B14F-4D97-AF65-F5344CB8AC3E}">
        <p14:creationId xmlns:p14="http://schemas.microsoft.com/office/powerpoint/2010/main" val="396659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37AD98-C0FD-BF47-B7BE-A5694ACBFFAA}"/>
              </a:ext>
            </a:extLst>
          </p:cNvPr>
          <p:cNvSpPr txBox="1"/>
          <p:nvPr/>
        </p:nvSpPr>
        <p:spPr>
          <a:xfrm>
            <a:off x="1266490" y="1769464"/>
            <a:ext cx="20361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65000"/>
                  </a:schemeClr>
                </a:solidFill>
              </a:rPr>
              <a:t>How to identify </a:t>
            </a:r>
          </a:p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AFM cases</a:t>
            </a:r>
          </a:p>
          <a:p>
            <a:pPr algn="ctr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Keith Van Haren MD @ Stanford</a:t>
            </a:r>
          </a:p>
          <a:p>
            <a:pPr algn="ctr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Chris Sonne MD @ Kaiser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1DFBB6-94E5-5946-B10E-B6B42A48144A}"/>
              </a:ext>
            </a:extLst>
          </p:cNvPr>
          <p:cNvSpPr txBox="1"/>
          <p:nvPr/>
        </p:nvSpPr>
        <p:spPr>
          <a:xfrm>
            <a:off x="1292939" y="2934388"/>
            <a:ext cx="19832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65000"/>
                  </a:schemeClr>
                </a:solidFill>
              </a:rPr>
              <a:t>How to report </a:t>
            </a:r>
          </a:p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AFM cases</a:t>
            </a:r>
          </a:p>
          <a:p>
            <a:pPr algn="ctr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Lauren Stockman MPH @ CDPH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78EF0-D258-3A40-A7DF-0481EDCB9DFE}"/>
              </a:ext>
            </a:extLst>
          </p:cNvPr>
          <p:cNvSpPr txBox="1"/>
          <p:nvPr/>
        </p:nvSpPr>
        <p:spPr>
          <a:xfrm>
            <a:off x="1306565" y="4968189"/>
            <a:ext cx="195598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What to expect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from lab results</a:t>
            </a:r>
          </a:p>
          <a:p>
            <a:pPr algn="ct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Michael Wilson @ UCSF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94CDA0-BCC6-6049-BF01-8D22DB121C34}"/>
              </a:ext>
            </a:extLst>
          </p:cNvPr>
          <p:cNvSpPr txBox="1"/>
          <p:nvPr/>
        </p:nvSpPr>
        <p:spPr>
          <a:xfrm>
            <a:off x="1316984" y="608542"/>
            <a:ext cx="193514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chemeClr val="bg1">
                    <a:lumMod val="65000"/>
                  </a:schemeClr>
                </a:solidFill>
              </a:rPr>
              <a:t>Epidemiology</a:t>
            </a:r>
          </a:p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of AFM</a:t>
            </a:r>
          </a:p>
          <a:p>
            <a:pPr algn="ctr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Carol Glaser DVM MD @ Kaiser</a:t>
            </a:r>
            <a:endParaRPr lang="en-US" sz="14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75923900-6ABD-A342-B4A9-EF5A05F91615}"/>
              </a:ext>
            </a:extLst>
          </p:cNvPr>
          <p:cNvSpPr/>
          <p:nvPr/>
        </p:nvSpPr>
        <p:spPr bwMode="auto">
          <a:xfrm rot="16200000">
            <a:off x="3803185" y="3794875"/>
            <a:ext cx="1103793" cy="1141192"/>
          </a:xfrm>
          <a:prstGeom prst="trapezoid">
            <a:avLst>
              <a:gd name="adj" fmla="val 32151"/>
            </a:avLst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99000">
                <a:schemeClr val="accent1"/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155C9B-FBA1-224D-9107-F2E8E274BF4A}"/>
              </a:ext>
            </a:extLst>
          </p:cNvPr>
          <p:cNvSpPr txBox="1"/>
          <p:nvPr/>
        </p:nvSpPr>
        <p:spPr>
          <a:xfrm>
            <a:off x="5009420" y="3828236"/>
            <a:ext cx="3267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/>
              <a:t>As early as possible, collec</a:t>
            </a:r>
            <a:r>
              <a:rPr lang="en-US" sz="1400" dirty="0"/>
              <a:t>t:</a:t>
            </a:r>
          </a:p>
          <a:p>
            <a:pPr marL="342900" indent="-342900">
              <a:buAutoNum type="arabicPeriod"/>
            </a:pPr>
            <a:r>
              <a:rPr lang="en-US" sz="1400" dirty="0"/>
              <a:t>CSF and serum</a:t>
            </a:r>
          </a:p>
          <a:p>
            <a:pPr marL="342900" indent="-342900">
              <a:buAutoNum type="arabicPeriod"/>
            </a:pPr>
            <a:r>
              <a:rPr lang="en-US" sz="1400" dirty="0"/>
              <a:t>NP </a:t>
            </a:r>
            <a:r>
              <a:rPr lang="en-US" sz="1400" b="1" i="1" u="sng" dirty="0"/>
              <a:t>and</a:t>
            </a:r>
            <a:r>
              <a:rPr lang="en-US" sz="1400" i="1" dirty="0"/>
              <a:t> </a:t>
            </a:r>
            <a:r>
              <a:rPr lang="en-US" sz="1400" dirty="0"/>
              <a:t> OP</a:t>
            </a:r>
          </a:p>
          <a:p>
            <a:pPr marL="342900" indent="-342900">
              <a:buAutoNum type="arabicPeriod"/>
            </a:pPr>
            <a:r>
              <a:rPr lang="en-US" sz="1400" dirty="0"/>
              <a:t>Stool (2x; 24hrs apart)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1F5AFC-702F-4885-9944-DBA3B6AB2EDD}"/>
              </a:ext>
            </a:extLst>
          </p:cNvPr>
          <p:cNvSpPr txBox="1"/>
          <p:nvPr/>
        </p:nvSpPr>
        <p:spPr>
          <a:xfrm>
            <a:off x="951501" y="3996616"/>
            <a:ext cx="26661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Specimens to collect </a:t>
            </a:r>
          </a:p>
          <a:p>
            <a:pPr algn="ctr"/>
            <a:r>
              <a:rPr lang="en-US" dirty="0"/>
              <a:t>for AFM Testing</a:t>
            </a:r>
          </a:p>
          <a:p>
            <a:pPr algn="ctr"/>
            <a:r>
              <a:rPr lang="en-US" sz="1000" dirty="0"/>
              <a:t>Debra Wadford PhD @ CDPH/VRDL</a:t>
            </a:r>
          </a:p>
        </p:txBody>
      </p:sp>
      <p:pic>
        <p:nvPicPr>
          <p:cNvPr id="10" name="Picture 7" descr="Logo-CDPH #1">
            <a:extLst>
              <a:ext uri="{FF2B5EF4-FFF2-40B4-BE49-F238E27FC236}">
                <a16:creationId xmlns:a16="http://schemas.microsoft.com/office/drawing/2014/main" id="{FF9E2A5E-A657-4C8B-8AE8-1680DC066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5594350"/>
            <a:ext cx="1419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85779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36426</TotalTime>
  <Words>333</Words>
  <Application>Microsoft Office PowerPoint</Application>
  <PresentationFormat>On-screen Show (4:3)</PresentationFormat>
  <Paragraphs>85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4_Office Theme</vt:lpstr>
      <vt:lpstr>2_Office Theme</vt:lpstr>
      <vt:lpstr>Clinical and Public Health Approaches to Acute Flaccid Myelitis: Diagnosis, Management, and Reporting in California </vt:lpstr>
      <vt:lpstr>PowerPoint Presentation</vt:lpstr>
      <vt:lpstr> </vt:lpstr>
      <vt:lpstr>PowerPoint Presentation</vt:lpstr>
      <vt:lpstr>PowerPoint Presentation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Antonio Baxter</dc:creator>
  <cp:lastModifiedBy>Henry, Kerdlyn@CDPH</cp:lastModifiedBy>
  <cp:revision>797</cp:revision>
  <cp:lastPrinted>2017-03-15T22:26:47Z</cp:lastPrinted>
  <dcterms:created xsi:type="dcterms:W3CDTF">2017-03-11T21:00:14Z</dcterms:created>
  <dcterms:modified xsi:type="dcterms:W3CDTF">2021-02-17T16:01:18Z</dcterms:modified>
</cp:coreProperties>
</file>